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82" r:id="rId22"/>
    <p:sldId id="276" r:id="rId23"/>
    <p:sldId id="283" r:id="rId24"/>
    <p:sldId id="277" r:id="rId25"/>
    <p:sldId id="284" r:id="rId26"/>
    <p:sldId id="278" r:id="rId27"/>
    <p:sldId id="285" r:id="rId28"/>
    <p:sldId id="286" r:id="rId29"/>
    <p:sldId id="279" r:id="rId30"/>
    <p:sldId id="287" r:id="rId31"/>
    <p:sldId id="288" r:id="rId32"/>
    <p:sldId id="280" r:id="rId33"/>
    <p:sldId id="289" r:id="rId34"/>
    <p:sldId id="281"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3" autoAdjust="0"/>
    <p:restoredTop sz="94660"/>
  </p:normalViewPr>
  <p:slideViewPr>
    <p:cSldViewPr snapToGrid="0">
      <p:cViewPr varScale="1">
        <p:scale>
          <a:sx n="77" d="100"/>
          <a:sy n="77" d="100"/>
        </p:scale>
        <p:origin x="77" y="26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331F96-76ED-43FB-AC26-5B3F685732F9}" type="doc">
      <dgm:prSet loTypeId="urn:microsoft.com/office/officeart/2005/8/layout/hierarchy1" loCatId="Inbox" qsTypeId="urn:microsoft.com/office/officeart/2005/8/quickstyle/simple1" qsCatId="simple" csTypeId="urn:microsoft.com/office/officeart/2005/8/colors/colorful2" csCatId="colorful"/>
      <dgm:spPr/>
      <dgm:t>
        <a:bodyPr/>
        <a:lstStyle/>
        <a:p>
          <a:endParaRPr lang="en-US"/>
        </a:p>
      </dgm:t>
    </dgm:pt>
    <dgm:pt modelId="{3ABEAC9A-A00C-473F-9CDE-2A70AFB4B733}">
      <dgm:prSet/>
      <dgm:spPr/>
      <dgm:t>
        <a:bodyPr/>
        <a:lstStyle/>
        <a:p>
          <a:r>
            <a:rPr lang="en-CA"/>
            <a:t>Is the </a:t>
          </a:r>
          <a:r>
            <a:rPr lang="en-CA" b="1"/>
            <a:t>design</a:t>
          </a:r>
          <a:r>
            <a:rPr lang="en-CA"/>
            <a:t> of user interfaces for machines and software.</a:t>
          </a:r>
          <a:endParaRPr lang="en-US"/>
        </a:p>
      </dgm:t>
    </dgm:pt>
    <dgm:pt modelId="{F11C64FE-E5AA-4B67-BB3F-7BCD31B792CF}" type="parTrans" cxnId="{DE63AE77-882B-4CC2-8A6E-013AD0FA61D3}">
      <dgm:prSet/>
      <dgm:spPr/>
      <dgm:t>
        <a:bodyPr/>
        <a:lstStyle/>
        <a:p>
          <a:endParaRPr lang="en-US"/>
        </a:p>
      </dgm:t>
    </dgm:pt>
    <dgm:pt modelId="{E3943BAB-E084-4672-ACF6-4577F1AE450C}" type="sibTrans" cxnId="{DE63AE77-882B-4CC2-8A6E-013AD0FA61D3}">
      <dgm:prSet/>
      <dgm:spPr/>
      <dgm:t>
        <a:bodyPr/>
        <a:lstStyle/>
        <a:p>
          <a:endParaRPr lang="en-US"/>
        </a:p>
      </dgm:t>
    </dgm:pt>
    <dgm:pt modelId="{81FB4A89-07DA-4B80-B327-B9D963DFAECC}">
      <dgm:prSet/>
      <dgm:spPr/>
      <dgm:t>
        <a:bodyPr/>
        <a:lstStyle/>
        <a:p>
          <a:r>
            <a:rPr lang="en-CA"/>
            <a:t>Such as computers, home appliances, mobile devices, and other electronic devices, with the focus on maximizing usability and the user experience.  </a:t>
          </a:r>
          <a:endParaRPr lang="en-US"/>
        </a:p>
      </dgm:t>
    </dgm:pt>
    <dgm:pt modelId="{FAAA447D-5F43-4D3F-B42E-6F71C63FBB91}" type="parTrans" cxnId="{6C4C302A-351A-42A5-B673-FCCFB676DACF}">
      <dgm:prSet/>
      <dgm:spPr/>
      <dgm:t>
        <a:bodyPr/>
        <a:lstStyle/>
        <a:p>
          <a:endParaRPr lang="en-US"/>
        </a:p>
      </dgm:t>
    </dgm:pt>
    <dgm:pt modelId="{80E459EB-F7A2-4812-9716-959F49A4F8FF}" type="sibTrans" cxnId="{6C4C302A-351A-42A5-B673-FCCFB676DACF}">
      <dgm:prSet/>
      <dgm:spPr/>
      <dgm:t>
        <a:bodyPr/>
        <a:lstStyle/>
        <a:p>
          <a:endParaRPr lang="en-US"/>
        </a:p>
      </dgm:t>
    </dgm:pt>
    <dgm:pt modelId="{765B9DCC-3CFE-4057-B784-54CE74B7CA0B}" type="pres">
      <dgm:prSet presAssocID="{95331F96-76ED-43FB-AC26-5B3F685732F9}" presName="hierChild1" presStyleCnt="0">
        <dgm:presLayoutVars>
          <dgm:chPref val="1"/>
          <dgm:dir/>
          <dgm:animOne val="branch"/>
          <dgm:animLvl val="lvl"/>
          <dgm:resizeHandles/>
        </dgm:presLayoutVars>
      </dgm:prSet>
      <dgm:spPr/>
    </dgm:pt>
    <dgm:pt modelId="{A942840A-EF05-4180-A72F-8A81EFF6348E}" type="pres">
      <dgm:prSet presAssocID="{3ABEAC9A-A00C-473F-9CDE-2A70AFB4B733}" presName="hierRoot1" presStyleCnt="0"/>
      <dgm:spPr/>
    </dgm:pt>
    <dgm:pt modelId="{6827EDC3-AF05-4204-B86F-A06B428FFA4A}" type="pres">
      <dgm:prSet presAssocID="{3ABEAC9A-A00C-473F-9CDE-2A70AFB4B733}" presName="composite" presStyleCnt="0"/>
      <dgm:spPr/>
    </dgm:pt>
    <dgm:pt modelId="{90B8308B-66E3-40F5-8908-35A0BAC24981}" type="pres">
      <dgm:prSet presAssocID="{3ABEAC9A-A00C-473F-9CDE-2A70AFB4B733}" presName="background" presStyleLbl="node0" presStyleIdx="0" presStyleCnt="2"/>
      <dgm:spPr/>
    </dgm:pt>
    <dgm:pt modelId="{A0C3B058-ECFF-4372-8BC5-4C7515C1927B}" type="pres">
      <dgm:prSet presAssocID="{3ABEAC9A-A00C-473F-9CDE-2A70AFB4B733}" presName="text" presStyleLbl="fgAcc0" presStyleIdx="0" presStyleCnt="2">
        <dgm:presLayoutVars>
          <dgm:chPref val="3"/>
        </dgm:presLayoutVars>
      </dgm:prSet>
      <dgm:spPr/>
    </dgm:pt>
    <dgm:pt modelId="{816EC178-6AE3-4374-B6F0-7BC54F8C7A62}" type="pres">
      <dgm:prSet presAssocID="{3ABEAC9A-A00C-473F-9CDE-2A70AFB4B733}" presName="hierChild2" presStyleCnt="0"/>
      <dgm:spPr/>
    </dgm:pt>
    <dgm:pt modelId="{1DD48679-3D84-4DF0-835E-C33806AE3BDF}" type="pres">
      <dgm:prSet presAssocID="{81FB4A89-07DA-4B80-B327-B9D963DFAECC}" presName="hierRoot1" presStyleCnt="0"/>
      <dgm:spPr/>
    </dgm:pt>
    <dgm:pt modelId="{825D9FF6-8754-46CB-B875-C15C7F3FF128}" type="pres">
      <dgm:prSet presAssocID="{81FB4A89-07DA-4B80-B327-B9D963DFAECC}" presName="composite" presStyleCnt="0"/>
      <dgm:spPr/>
    </dgm:pt>
    <dgm:pt modelId="{9BD6C631-F49B-4383-8E86-4566F11A9B70}" type="pres">
      <dgm:prSet presAssocID="{81FB4A89-07DA-4B80-B327-B9D963DFAECC}" presName="background" presStyleLbl="node0" presStyleIdx="1" presStyleCnt="2"/>
      <dgm:spPr/>
    </dgm:pt>
    <dgm:pt modelId="{21E55CC4-53DA-459A-87CB-DDC2CF233F89}" type="pres">
      <dgm:prSet presAssocID="{81FB4A89-07DA-4B80-B327-B9D963DFAECC}" presName="text" presStyleLbl="fgAcc0" presStyleIdx="1" presStyleCnt="2">
        <dgm:presLayoutVars>
          <dgm:chPref val="3"/>
        </dgm:presLayoutVars>
      </dgm:prSet>
      <dgm:spPr/>
    </dgm:pt>
    <dgm:pt modelId="{C08FF4FC-0405-4846-9DE3-860E1E1D9E69}" type="pres">
      <dgm:prSet presAssocID="{81FB4A89-07DA-4B80-B327-B9D963DFAECC}" presName="hierChild2" presStyleCnt="0"/>
      <dgm:spPr/>
    </dgm:pt>
  </dgm:ptLst>
  <dgm:cxnLst>
    <dgm:cxn modelId="{4827861A-494F-4CC8-B65C-E313A0AA019B}" type="presOf" srcId="{95331F96-76ED-43FB-AC26-5B3F685732F9}" destId="{765B9DCC-3CFE-4057-B784-54CE74B7CA0B}" srcOrd="0" destOrd="0" presId="urn:microsoft.com/office/officeart/2005/8/layout/hierarchy1"/>
    <dgm:cxn modelId="{6C4C302A-351A-42A5-B673-FCCFB676DACF}" srcId="{95331F96-76ED-43FB-AC26-5B3F685732F9}" destId="{81FB4A89-07DA-4B80-B327-B9D963DFAECC}" srcOrd="1" destOrd="0" parTransId="{FAAA447D-5F43-4D3F-B42E-6F71C63FBB91}" sibTransId="{80E459EB-F7A2-4812-9716-959F49A4F8FF}"/>
    <dgm:cxn modelId="{6374F863-716D-478A-AA86-F5986B7941F3}" type="presOf" srcId="{81FB4A89-07DA-4B80-B327-B9D963DFAECC}" destId="{21E55CC4-53DA-459A-87CB-DDC2CF233F89}" srcOrd="0" destOrd="0" presId="urn:microsoft.com/office/officeart/2005/8/layout/hierarchy1"/>
    <dgm:cxn modelId="{DE63AE77-882B-4CC2-8A6E-013AD0FA61D3}" srcId="{95331F96-76ED-43FB-AC26-5B3F685732F9}" destId="{3ABEAC9A-A00C-473F-9CDE-2A70AFB4B733}" srcOrd="0" destOrd="0" parTransId="{F11C64FE-E5AA-4B67-BB3F-7BCD31B792CF}" sibTransId="{E3943BAB-E084-4672-ACF6-4577F1AE450C}"/>
    <dgm:cxn modelId="{8F39FFDB-4E23-48F5-8481-D785B262635B}" type="presOf" srcId="{3ABEAC9A-A00C-473F-9CDE-2A70AFB4B733}" destId="{A0C3B058-ECFF-4372-8BC5-4C7515C1927B}" srcOrd="0" destOrd="0" presId="urn:microsoft.com/office/officeart/2005/8/layout/hierarchy1"/>
    <dgm:cxn modelId="{C49A1176-1507-4965-B8B7-602376A0869D}" type="presParOf" srcId="{765B9DCC-3CFE-4057-B784-54CE74B7CA0B}" destId="{A942840A-EF05-4180-A72F-8A81EFF6348E}" srcOrd="0" destOrd="0" presId="urn:microsoft.com/office/officeart/2005/8/layout/hierarchy1"/>
    <dgm:cxn modelId="{C7A18EEF-BCC3-4971-B322-EF85320C56BC}" type="presParOf" srcId="{A942840A-EF05-4180-A72F-8A81EFF6348E}" destId="{6827EDC3-AF05-4204-B86F-A06B428FFA4A}" srcOrd="0" destOrd="0" presId="urn:microsoft.com/office/officeart/2005/8/layout/hierarchy1"/>
    <dgm:cxn modelId="{E9416FE5-D279-4B45-AF8B-AD0ABF1585F8}" type="presParOf" srcId="{6827EDC3-AF05-4204-B86F-A06B428FFA4A}" destId="{90B8308B-66E3-40F5-8908-35A0BAC24981}" srcOrd="0" destOrd="0" presId="urn:microsoft.com/office/officeart/2005/8/layout/hierarchy1"/>
    <dgm:cxn modelId="{8F5C20D0-99EF-4E6D-BAA4-3F3D0FF64B40}" type="presParOf" srcId="{6827EDC3-AF05-4204-B86F-A06B428FFA4A}" destId="{A0C3B058-ECFF-4372-8BC5-4C7515C1927B}" srcOrd="1" destOrd="0" presId="urn:microsoft.com/office/officeart/2005/8/layout/hierarchy1"/>
    <dgm:cxn modelId="{4F529CD7-07CD-4DC8-83AF-990C668F251C}" type="presParOf" srcId="{A942840A-EF05-4180-A72F-8A81EFF6348E}" destId="{816EC178-6AE3-4374-B6F0-7BC54F8C7A62}" srcOrd="1" destOrd="0" presId="urn:microsoft.com/office/officeart/2005/8/layout/hierarchy1"/>
    <dgm:cxn modelId="{5489FD3D-2D50-45E5-B850-F79B8156DFF4}" type="presParOf" srcId="{765B9DCC-3CFE-4057-B784-54CE74B7CA0B}" destId="{1DD48679-3D84-4DF0-835E-C33806AE3BDF}" srcOrd="1" destOrd="0" presId="urn:microsoft.com/office/officeart/2005/8/layout/hierarchy1"/>
    <dgm:cxn modelId="{73DE2FB8-04BB-4C7D-9299-FBA9A21534B0}" type="presParOf" srcId="{1DD48679-3D84-4DF0-835E-C33806AE3BDF}" destId="{825D9FF6-8754-46CB-B875-C15C7F3FF128}" srcOrd="0" destOrd="0" presId="urn:microsoft.com/office/officeart/2005/8/layout/hierarchy1"/>
    <dgm:cxn modelId="{15918807-7F38-4A5F-B07C-F048DABEDE2A}" type="presParOf" srcId="{825D9FF6-8754-46CB-B875-C15C7F3FF128}" destId="{9BD6C631-F49B-4383-8E86-4566F11A9B70}" srcOrd="0" destOrd="0" presId="urn:microsoft.com/office/officeart/2005/8/layout/hierarchy1"/>
    <dgm:cxn modelId="{03BF9908-4757-422F-87CF-6785D8B5AD00}" type="presParOf" srcId="{825D9FF6-8754-46CB-B875-C15C7F3FF128}" destId="{21E55CC4-53DA-459A-87CB-DDC2CF233F89}" srcOrd="1" destOrd="0" presId="urn:microsoft.com/office/officeart/2005/8/layout/hierarchy1"/>
    <dgm:cxn modelId="{7576F9B0-B36A-4AC4-B5B5-71FB4271076D}" type="presParOf" srcId="{1DD48679-3D84-4DF0-835E-C33806AE3BDF}" destId="{C08FF4FC-0405-4846-9DE3-860E1E1D9E6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C5BAAC-15BE-4CE2-B9F4-19AE0A73F7CF}" type="doc">
      <dgm:prSet loTypeId="urn:microsoft.com/office/officeart/2005/8/layout/default" loCatId="Inbox" qsTypeId="urn:microsoft.com/office/officeart/2005/8/quickstyle/simple1" qsCatId="simple" csTypeId="urn:microsoft.com/office/officeart/2005/8/colors/colorful2" csCatId="colorful"/>
      <dgm:spPr/>
      <dgm:t>
        <a:bodyPr/>
        <a:lstStyle/>
        <a:p>
          <a:endParaRPr lang="en-US"/>
        </a:p>
      </dgm:t>
    </dgm:pt>
    <dgm:pt modelId="{673C21CE-F058-4B87-B503-FD255AD49710}">
      <dgm:prSet/>
      <dgm:spPr/>
      <dgm:t>
        <a:bodyPr/>
        <a:lstStyle/>
        <a:p>
          <a:r>
            <a:rPr lang="en-US" b="1"/>
            <a:t>Values.-</a:t>
          </a:r>
          <a:endParaRPr lang="en-US"/>
        </a:p>
      </dgm:t>
    </dgm:pt>
    <dgm:pt modelId="{0F7C3121-384B-46A8-92AD-B21846F9D45D}" type="parTrans" cxnId="{0CB78285-8A8E-4F0B-A2EA-FD1E1EE064FC}">
      <dgm:prSet/>
      <dgm:spPr/>
      <dgm:t>
        <a:bodyPr/>
        <a:lstStyle/>
        <a:p>
          <a:endParaRPr lang="en-US"/>
        </a:p>
      </dgm:t>
    </dgm:pt>
    <dgm:pt modelId="{C4DF4FA1-C3BB-49CE-8DD6-5AB89EB64D51}" type="sibTrans" cxnId="{0CB78285-8A8E-4F0B-A2EA-FD1E1EE064FC}">
      <dgm:prSet/>
      <dgm:spPr/>
      <dgm:t>
        <a:bodyPr/>
        <a:lstStyle/>
        <a:p>
          <a:endParaRPr lang="en-US"/>
        </a:p>
      </dgm:t>
    </dgm:pt>
    <dgm:pt modelId="{B3F2D1B8-A046-4E80-AB21-A8676C66A4B0}">
      <dgm:prSet/>
      <dgm:spPr/>
      <dgm:t>
        <a:bodyPr/>
        <a:lstStyle/>
        <a:p>
          <a:r>
            <a:rPr lang="en-US"/>
            <a:t>Considering the impact of a technology on humans and designing a system accordingly.</a:t>
          </a:r>
        </a:p>
      </dgm:t>
    </dgm:pt>
    <dgm:pt modelId="{AC63FB8C-3F07-4B94-81C6-EC032902F339}" type="parTrans" cxnId="{AE0B9ECF-FD01-43F7-90E1-A465F6D31AF1}">
      <dgm:prSet/>
      <dgm:spPr/>
      <dgm:t>
        <a:bodyPr/>
        <a:lstStyle/>
        <a:p>
          <a:endParaRPr lang="en-US"/>
        </a:p>
      </dgm:t>
    </dgm:pt>
    <dgm:pt modelId="{81CC4B4E-1E0F-4655-8C0D-9CC0C78AEFB2}" type="sibTrans" cxnId="{AE0B9ECF-FD01-43F7-90E1-A465F6D31AF1}">
      <dgm:prSet/>
      <dgm:spPr/>
      <dgm:t>
        <a:bodyPr/>
        <a:lstStyle/>
        <a:p>
          <a:endParaRPr lang="en-US"/>
        </a:p>
      </dgm:t>
    </dgm:pt>
    <dgm:pt modelId="{E76F9C95-80AA-4596-AB8B-93755678C4D9}">
      <dgm:prSet/>
      <dgm:spPr/>
      <dgm:t>
        <a:bodyPr/>
        <a:lstStyle/>
        <a:p>
          <a:r>
            <a:rPr lang="en-US"/>
            <a:t>Ex:  Spotify</a:t>
          </a:r>
        </a:p>
      </dgm:t>
    </dgm:pt>
    <dgm:pt modelId="{5D1B8905-1545-4434-8188-21E7C0D1A85E}" type="parTrans" cxnId="{56E7DB9E-6E56-4763-8F2E-4FF032F0FD8E}">
      <dgm:prSet/>
      <dgm:spPr/>
      <dgm:t>
        <a:bodyPr/>
        <a:lstStyle/>
        <a:p>
          <a:endParaRPr lang="en-US"/>
        </a:p>
      </dgm:t>
    </dgm:pt>
    <dgm:pt modelId="{B54E550B-AF68-4F6A-BF88-37BB9B84DB82}" type="sibTrans" cxnId="{56E7DB9E-6E56-4763-8F2E-4FF032F0FD8E}">
      <dgm:prSet/>
      <dgm:spPr/>
      <dgm:t>
        <a:bodyPr/>
        <a:lstStyle/>
        <a:p>
          <a:endParaRPr lang="en-US"/>
        </a:p>
      </dgm:t>
    </dgm:pt>
    <dgm:pt modelId="{24CC1C54-A2C6-4CC2-841F-D3F99239DB14}">
      <dgm:prSet/>
      <dgm:spPr/>
      <dgm:t>
        <a:bodyPr/>
        <a:lstStyle/>
        <a:p>
          <a:r>
            <a:rPr lang="en-US"/>
            <a:t>What does Spotify value  as a company? Consumers or musicians?</a:t>
          </a:r>
        </a:p>
      </dgm:t>
    </dgm:pt>
    <dgm:pt modelId="{A2ACB395-F02E-4536-9ACE-F8225CFBCC5B}" type="parTrans" cxnId="{09D45596-13CC-45EA-984D-2A29992B7FAF}">
      <dgm:prSet/>
      <dgm:spPr/>
      <dgm:t>
        <a:bodyPr/>
        <a:lstStyle/>
        <a:p>
          <a:endParaRPr lang="en-US"/>
        </a:p>
      </dgm:t>
    </dgm:pt>
    <dgm:pt modelId="{FA725091-722D-4380-B127-741E930C862F}" type="sibTrans" cxnId="{09D45596-13CC-45EA-984D-2A29992B7FAF}">
      <dgm:prSet/>
      <dgm:spPr/>
      <dgm:t>
        <a:bodyPr/>
        <a:lstStyle/>
        <a:p>
          <a:endParaRPr lang="en-US"/>
        </a:p>
      </dgm:t>
    </dgm:pt>
    <dgm:pt modelId="{3AF6C789-8C71-43AD-B505-9A6F26490099}">
      <dgm:prSet/>
      <dgm:spPr/>
      <dgm:t>
        <a:bodyPr/>
        <a:lstStyle/>
        <a:p>
          <a:r>
            <a:rPr lang="en-US"/>
            <a:t>It’s clear that spotify values more their customers and their values (what they are looking for) than the musicians</a:t>
          </a:r>
        </a:p>
      </dgm:t>
    </dgm:pt>
    <dgm:pt modelId="{B4E0A1A6-0A0E-4FCF-AA8B-AB32AB41963A}" type="parTrans" cxnId="{B8D30110-65C4-406C-9109-096B75046C62}">
      <dgm:prSet/>
      <dgm:spPr/>
      <dgm:t>
        <a:bodyPr/>
        <a:lstStyle/>
        <a:p>
          <a:endParaRPr lang="en-US"/>
        </a:p>
      </dgm:t>
    </dgm:pt>
    <dgm:pt modelId="{2985FA58-FE7B-4872-844B-2167DF8806FC}" type="sibTrans" cxnId="{B8D30110-65C4-406C-9109-096B75046C62}">
      <dgm:prSet/>
      <dgm:spPr/>
      <dgm:t>
        <a:bodyPr/>
        <a:lstStyle/>
        <a:p>
          <a:endParaRPr lang="en-US"/>
        </a:p>
      </dgm:t>
    </dgm:pt>
    <dgm:pt modelId="{B1A10FC6-499D-4D85-90CB-1893D28F95C0}" type="pres">
      <dgm:prSet presAssocID="{B5C5BAAC-15BE-4CE2-B9F4-19AE0A73F7CF}" presName="diagram" presStyleCnt="0">
        <dgm:presLayoutVars>
          <dgm:dir/>
          <dgm:resizeHandles val="exact"/>
        </dgm:presLayoutVars>
      </dgm:prSet>
      <dgm:spPr/>
    </dgm:pt>
    <dgm:pt modelId="{09886DD5-D0E4-4B72-837C-C7BE1571C965}" type="pres">
      <dgm:prSet presAssocID="{673C21CE-F058-4B87-B503-FD255AD49710}" presName="node" presStyleLbl="node1" presStyleIdx="0" presStyleCnt="5">
        <dgm:presLayoutVars>
          <dgm:bulletEnabled val="1"/>
        </dgm:presLayoutVars>
      </dgm:prSet>
      <dgm:spPr/>
    </dgm:pt>
    <dgm:pt modelId="{7A5C6D91-3976-4BEC-9234-A6C3BB6E733D}" type="pres">
      <dgm:prSet presAssocID="{C4DF4FA1-C3BB-49CE-8DD6-5AB89EB64D51}" presName="sibTrans" presStyleCnt="0"/>
      <dgm:spPr/>
    </dgm:pt>
    <dgm:pt modelId="{4F1F9247-8CFB-4322-8557-2AF7F5EB9AB2}" type="pres">
      <dgm:prSet presAssocID="{B3F2D1B8-A046-4E80-AB21-A8676C66A4B0}" presName="node" presStyleLbl="node1" presStyleIdx="1" presStyleCnt="5">
        <dgm:presLayoutVars>
          <dgm:bulletEnabled val="1"/>
        </dgm:presLayoutVars>
      </dgm:prSet>
      <dgm:spPr/>
    </dgm:pt>
    <dgm:pt modelId="{C3B5A2FF-B1B5-405B-BBEC-04B95D3F7A37}" type="pres">
      <dgm:prSet presAssocID="{81CC4B4E-1E0F-4655-8C0D-9CC0C78AEFB2}" presName="sibTrans" presStyleCnt="0"/>
      <dgm:spPr/>
    </dgm:pt>
    <dgm:pt modelId="{FFBEA127-F448-43AB-9FD0-06CD8B8F1E6E}" type="pres">
      <dgm:prSet presAssocID="{E76F9C95-80AA-4596-AB8B-93755678C4D9}" presName="node" presStyleLbl="node1" presStyleIdx="2" presStyleCnt="5">
        <dgm:presLayoutVars>
          <dgm:bulletEnabled val="1"/>
        </dgm:presLayoutVars>
      </dgm:prSet>
      <dgm:spPr/>
    </dgm:pt>
    <dgm:pt modelId="{B58CA596-35B3-46F1-8EC6-DB2969FF8853}" type="pres">
      <dgm:prSet presAssocID="{B54E550B-AF68-4F6A-BF88-37BB9B84DB82}" presName="sibTrans" presStyleCnt="0"/>
      <dgm:spPr/>
    </dgm:pt>
    <dgm:pt modelId="{3BC28C99-7E2A-427B-9E0A-170AA7F68094}" type="pres">
      <dgm:prSet presAssocID="{24CC1C54-A2C6-4CC2-841F-D3F99239DB14}" presName="node" presStyleLbl="node1" presStyleIdx="3" presStyleCnt="5">
        <dgm:presLayoutVars>
          <dgm:bulletEnabled val="1"/>
        </dgm:presLayoutVars>
      </dgm:prSet>
      <dgm:spPr/>
    </dgm:pt>
    <dgm:pt modelId="{E096D6B5-CAC8-466B-827E-7C49F8E8BCC1}" type="pres">
      <dgm:prSet presAssocID="{FA725091-722D-4380-B127-741E930C862F}" presName="sibTrans" presStyleCnt="0"/>
      <dgm:spPr/>
    </dgm:pt>
    <dgm:pt modelId="{5D80220E-FD34-42C7-892B-3C1CE608F0FB}" type="pres">
      <dgm:prSet presAssocID="{3AF6C789-8C71-43AD-B505-9A6F26490099}" presName="node" presStyleLbl="node1" presStyleIdx="4" presStyleCnt="5">
        <dgm:presLayoutVars>
          <dgm:bulletEnabled val="1"/>
        </dgm:presLayoutVars>
      </dgm:prSet>
      <dgm:spPr/>
    </dgm:pt>
  </dgm:ptLst>
  <dgm:cxnLst>
    <dgm:cxn modelId="{B8D30110-65C4-406C-9109-096B75046C62}" srcId="{B5C5BAAC-15BE-4CE2-B9F4-19AE0A73F7CF}" destId="{3AF6C789-8C71-43AD-B505-9A6F26490099}" srcOrd="4" destOrd="0" parTransId="{B4E0A1A6-0A0E-4FCF-AA8B-AB32AB41963A}" sibTransId="{2985FA58-FE7B-4872-844B-2167DF8806FC}"/>
    <dgm:cxn modelId="{15E31B21-E9C3-46C2-A511-9D820AABAB30}" type="presOf" srcId="{B3F2D1B8-A046-4E80-AB21-A8676C66A4B0}" destId="{4F1F9247-8CFB-4322-8557-2AF7F5EB9AB2}" srcOrd="0" destOrd="0" presId="urn:microsoft.com/office/officeart/2005/8/layout/default"/>
    <dgm:cxn modelId="{9938075F-FAE1-4CAE-89F7-16B1DC3E0934}" type="presOf" srcId="{673C21CE-F058-4B87-B503-FD255AD49710}" destId="{09886DD5-D0E4-4B72-837C-C7BE1571C965}" srcOrd="0" destOrd="0" presId="urn:microsoft.com/office/officeart/2005/8/layout/default"/>
    <dgm:cxn modelId="{F24FA261-720F-4DE3-BDEF-F98DF700CADD}" type="presOf" srcId="{24CC1C54-A2C6-4CC2-841F-D3F99239DB14}" destId="{3BC28C99-7E2A-427B-9E0A-170AA7F68094}" srcOrd="0" destOrd="0" presId="urn:microsoft.com/office/officeart/2005/8/layout/default"/>
    <dgm:cxn modelId="{0CB78285-8A8E-4F0B-A2EA-FD1E1EE064FC}" srcId="{B5C5BAAC-15BE-4CE2-B9F4-19AE0A73F7CF}" destId="{673C21CE-F058-4B87-B503-FD255AD49710}" srcOrd="0" destOrd="0" parTransId="{0F7C3121-384B-46A8-92AD-B21846F9D45D}" sibTransId="{C4DF4FA1-C3BB-49CE-8DD6-5AB89EB64D51}"/>
    <dgm:cxn modelId="{09D45596-13CC-45EA-984D-2A29992B7FAF}" srcId="{B5C5BAAC-15BE-4CE2-B9F4-19AE0A73F7CF}" destId="{24CC1C54-A2C6-4CC2-841F-D3F99239DB14}" srcOrd="3" destOrd="0" parTransId="{A2ACB395-F02E-4536-9ACE-F8225CFBCC5B}" sibTransId="{FA725091-722D-4380-B127-741E930C862F}"/>
    <dgm:cxn modelId="{7D3E289C-BB95-4BFA-87E6-9B323E0957CA}" type="presOf" srcId="{B5C5BAAC-15BE-4CE2-B9F4-19AE0A73F7CF}" destId="{B1A10FC6-499D-4D85-90CB-1893D28F95C0}" srcOrd="0" destOrd="0" presId="urn:microsoft.com/office/officeart/2005/8/layout/default"/>
    <dgm:cxn modelId="{56E7DB9E-6E56-4763-8F2E-4FF032F0FD8E}" srcId="{B5C5BAAC-15BE-4CE2-B9F4-19AE0A73F7CF}" destId="{E76F9C95-80AA-4596-AB8B-93755678C4D9}" srcOrd="2" destOrd="0" parTransId="{5D1B8905-1545-4434-8188-21E7C0D1A85E}" sibTransId="{B54E550B-AF68-4F6A-BF88-37BB9B84DB82}"/>
    <dgm:cxn modelId="{AE0B9ECF-FD01-43F7-90E1-A465F6D31AF1}" srcId="{B5C5BAAC-15BE-4CE2-B9F4-19AE0A73F7CF}" destId="{B3F2D1B8-A046-4E80-AB21-A8676C66A4B0}" srcOrd="1" destOrd="0" parTransId="{AC63FB8C-3F07-4B94-81C6-EC032902F339}" sibTransId="{81CC4B4E-1E0F-4655-8C0D-9CC0C78AEFB2}"/>
    <dgm:cxn modelId="{6FF51DF3-89D5-4F61-B396-923C4193D206}" type="presOf" srcId="{E76F9C95-80AA-4596-AB8B-93755678C4D9}" destId="{FFBEA127-F448-43AB-9FD0-06CD8B8F1E6E}" srcOrd="0" destOrd="0" presId="urn:microsoft.com/office/officeart/2005/8/layout/default"/>
    <dgm:cxn modelId="{84331FFE-2765-4DDA-8321-CBAF2295B815}" type="presOf" srcId="{3AF6C789-8C71-43AD-B505-9A6F26490099}" destId="{5D80220E-FD34-42C7-892B-3C1CE608F0FB}" srcOrd="0" destOrd="0" presId="urn:microsoft.com/office/officeart/2005/8/layout/default"/>
    <dgm:cxn modelId="{61655BED-B27D-48DA-B32D-802B3F546C8A}" type="presParOf" srcId="{B1A10FC6-499D-4D85-90CB-1893D28F95C0}" destId="{09886DD5-D0E4-4B72-837C-C7BE1571C965}" srcOrd="0" destOrd="0" presId="urn:microsoft.com/office/officeart/2005/8/layout/default"/>
    <dgm:cxn modelId="{F00E4AC4-BABA-4CBA-B5B6-E5942B7F9CB5}" type="presParOf" srcId="{B1A10FC6-499D-4D85-90CB-1893D28F95C0}" destId="{7A5C6D91-3976-4BEC-9234-A6C3BB6E733D}" srcOrd="1" destOrd="0" presId="urn:microsoft.com/office/officeart/2005/8/layout/default"/>
    <dgm:cxn modelId="{6C722910-155D-4D8D-A563-9256591D32CB}" type="presParOf" srcId="{B1A10FC6-499D-4D85-90CB-1893D28F95C0}" destId="{4F1F9247-8CFB-4322-8557-2AF7F5EB9AB2}" srcOrd="2" destOrd="0" presId="urn:microsoft.com/office/officeart/2005/8/layout/default"/>
    <dgm:cxn modelId="{6AF43CCF-3BB8-46B0-81C6-5E95692869F9}" type="presParOf" srcId="{B1A10FC6-499D-4D85-90CB-1893D28F95C0}" destId="{C3B5A2FF-B1B5-405B-BBEC-04B95D3F7A37}" srcOrd="3" destOrd="0" presId="urn:microsoft.com/office/officeart/2005/8/layout/default"/>
    <dgm:cxn modelId="{5EE573F3-490B-47CC-B463-DE036382BECF}" type="presParOf" srcId="{B1A10FC6-499D-4D85-90CB-1893D28F95C0}" destId="{FFBEA127-F448-43AB-9FD0-06CD8B8F1E6E}" srcOrd="4" destOrd="0" presId="urn:microsoft.com/office/officeart/2005/8/layout/default"/>
    <dgm:cxn modelId="{A62BF54C-7D59-4A2F-8FBD-5405F0152C74}" type="presParOf" srcId="{B1A10FC6-499D-4D85-90CB-1893D28F95C0}" destId="{B58CA596-35B3-46F1-8EC6-DB2969FF8853}" srcOrd="5" destOrd="0" presId="urn:microsoft.com/office/officeart/2005/8/layout/default"/>
    <dgm:cxn modelId="{77357C89-0E91-4925-9595-61A5A94F6CB2}" type="presParOf" srcId="{B1A10FC6-499D-4D85-90CB-1893D28F95C0}" destId="{3BC28C99-7E2A-427B-9E0A-170AA7F68094}" srcOrd="6" destOrd="0" presId="urn:microsoft.com/office/officeart/2005/8/layout/default"/>
    <dgm:cxn modelId="{ED352AC5-90BB-4750-B96E-3F3231B09F9E}" type="presParOf" srcId="{B1A10FC6-499D-4D85-90CB-1893D28F95C0}" destId="{E096D6B5-CAC8-466B-827E-7C49F8E8BCC1}" srcOrd="7" destOrd="0" presId="urn:microsoft.com/office/officeart/2005/8/layout/default"/>
    <dgm:cxn modelId="{FB202854-592A-46D4-8570-BC6AFE5E6A79}" type="presParOf" srcId="{B1A10FC6-499D-4D85-90CB-1893D28F95C0}" destId="{5D80220E-FD34-42C7-892B-3C1CE608F0FB}"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7E10C1-7D42-4DC5-B1BA-8EB550E909B9}" type="doc">
      <dgm:prSet loTypeId="urn:microsoft.com/office/officeart/2005/8/layout/default" loCatId="Inbox" qsTypeId="urn:microsoft.com/office/officeart/2005/8/quickstyle/simple1" qsCatId="simple" csTypeId="urn:microsoft.com/office/officeart/2005/8/colors/colorful2" csCatId="colorful"/>
      <dgm:spPr/>
      <dgm:t>
        <a:bodyPr/>
        <a:lstStyle/>
        <a:p>
          <a:endParaRPr lang="en-US"/>
        </a:p>
      </dgm:t>
    </dgm:pt>
    <dgm:pt modelId="{F3F3CACC-7E69-4AAE-B8EF-D8960D3BDE82}">
      <dgm:prSet/>
      <dgm:spPr/>
      <dgm:t>
        <a:bodyPr/>
        <a:lstStyle/>
        <a:p>
          <a:r>
            <a:rPr lang="en-US" b="1"/>
            <a:t>Stakeholders</a:t>
          </a:r>
          <a:r>
            <a:rPr lang="en-US"/>
            <a:t>.-</a:t>
          </a:r>
        </a:p>
      </dgm:t>
    </dgm:pt>
    <dgm:pt modelId="{62E4386D-05B9-4843-9144-B34879B12F11}" type="parTrans" cxnId="{17670902-2AD8-4834-B5ED-5B65A3D401D2}">
      <dgm:prSet/>
      <dgm:spPr/>
      <dgm:t>
        <a:bodyPr/>
        <a:lstStyle/>
        <a:p>
          <a:endParaRPr lang="en-US"/>
        </a:p>
      </dgm:t>
    </dgm:pt>
    <dgm:pt modelId="{11D44EC4-2B11-408E-A24F-9BA89D19C2E5}" type="sibTrans" cxnId="{17670902-2AD8-4834-B5ED-5B65A3D401D2}">
      <dgm:prSet/>
      <dgm:spPr/>
      <dgm:t>
        <a:bodyPr/>
        <a:lstStyle/>
        <a:p>
          <a:endParaRPr lang="en-US"/>
        </a:p>
      </dgm:t>
    </dgm:pt>
    <dgm:pt modelId="{88D83F1D-21C6-4792-A4CC-7B967FAD49A9}">
      <dgm:prSet/>
      <dgm:spPr/>
      <dgm:t>
        <a:bodyPr/>
        <a:lstStyle/>
        <a:p>
          <a:r>
            <a:rPr lang="en-US"/>
            <a:t>People affected by the system.</a:t>
          </a:r>
        </a:p>
      </dgm:t>
    </dgm:pt>
    <dgm:pt modelId="{88822659-214D-4D9C-818A-E7F20AE89859}" type="parTrans" cxnId="{E69D4EB6-0E3E-424F-B1FA-30136A0F5572}">
      <dgm:prSet/>
      <dgm:spPr/>
      <dgm:t>
        <a:bodyPr/>
        <a:lstStyle/>
        <a:p>
          <a:endParaRPr lang="en-US"/>
        </a:p>
      </dgm:t>
    </dgm:pt>
    <dgm:pt modelId="{C6A62F5B-FDA5-4C1A-B080-0A4E7A91C4ED}" type="sibTrans" cxnId="{E69D4EB6-0E3E-424F-B1FA-30136A0F5572}">
      <dgm:prSet/>
      <dgm:spPr/>
      <dgm:t>
        <a:bodyPr/>
        <a:lstStyle/>
        <a:p>
          <a:endParaRPr lang="en-US"/>
        </a:p>
      </dgm:t>
    </dgm:pt>
    <dgm:pt modelId="{DEC10174-0BC0-472D-B60F-E0071AFCF099}">
      <dgm:prSet/>
      <dgm:spPr/>
      <dgm:t>
        <a:bodyPr/>
        <a:lstStyle/>
        <a:p>
          <a:r>
            <a:rPr lang="en-US"/>
            <a:t>Ex: Spotify</a:t>
          </a:r>
        </a:p>
      </dgm:t>
    </dgm:pt>
    <dgm:pt modelId="{3C122F54-2662-41EB-A17E-9A9C0A416C14}" type="parTrans" cxnId="{87D76870-8F90-4644-9975-9854BD11851D}">
      <dgm:prSet/>
      <dgm:spPr/>
      <dgm:t>
        <a:bodyPr/>
        <a:lstStyle/>
        <a:p>
          <a:endParaRPr lang="en-US"/>
        </a:p>
      </dgm:t>
    </dgm:pt>
    <dgm:pt modelId="{C4485529-4640-4783-B66D-C58950E85EFA}" type="sibTrans" cxnId="{87D76870-8F90-4644-9975-9854BD11851D}">
      <dgm:prSet/>
      <dgm:spPr/>
      <dgm:t>
        <a:bodyPr/>
        <a:lstStyle/>
        <a:p>
          <a:endParaRPr lang="en-US"/>
        </a:p>
      </dgm:t>
    </dgm:pt>
    <dgm:pt modelId="{8B791A20-B07C-4120-9CE6-33A945ABDB6A}">
      <dgm:prSet/>
      <dgm:spPr/>
      <dgm:t>
        <a:bodyPr/>
        <a:lstStyle/>
        <a:p>
          <a:r>
            <a:rPr lang="en-US"/>
            <a:t>Indirect stakeholders: File sharing websites</a:t>
          </a:r>
        </a:p>
      </dgm:t>
    </dgm:pt>
    <dgm:pt modelId="{B7650172-6630-4C2F-9ECC-4ABDBD370C42}" type="parTrans" cxnId="{FD431746-816D-4EE7-A831-84A94539B9AA}">
      <dgm:prSet/>
      <dgm:spPr/>
      <dgm:t>
        <a:bodyPr/>
        <a:lstStyle/>
        <a:p>
          <a:endParaRPr lang="en-US"/>
        </a:p>
      </dgm:t>
    </dgm:pt>
    <dgm:pt modelId="{C55F73D2-0D05-4D4F-963F-5254EB015B48}" type="sibTrans" cxnId="{FD431746-816D-4EE7-A831-84A94539B9AA}">
      <dgm:prSet/>
      <dgm:spPr/>
      <dgm:t>
        <a:bodyPr/>
        <a:lstStyle/>
        <a:p>
          <a:endParaRPr lang="en-US"/>
        </a:p>
      </dgm:t>
    </dgm:pt>
    <dgm:pt modelId="{7BBC08EC-E005-44ED-9D9D-04C25D13F3FC}">
      <dgm:prSet/>
      <dgm:spPr/>
      <dgm:t>
        <a:bodyPr/>
        <a:lstStyle/>
        <a:p>
          <a:r>
            <a:rPr lang="en-US"/>
            <a:t>Direct stakeholders:  Music companies, Artists, customers.</a:t>
          </a:r>
        </a:p>
      </dgm:t>
    </dgm:pt>
    <dgm:pt modelId="{4AD52935-CBF6-494B-9F6B-A1CB2CBD5AA5}" type="parTrans" cxnId="{7D0667FC-45A2-4188-A908-94CF79DA6B73}">
      <dgm:prSet/>
      <dgm:spPr/>
      <dgm:t>
        <a:bodyPr/>
        <a:lstStyle/>
        <a:p>
          <a:endParaRPr lang="en-US"/>
        </a:p>
      </dgm:t>
    </dgm:pt>
    <dgm:pt modelId="{CEB76706-1F60-4F3A-9C4D-D2461DEACBA2}" type="sibTrans" cxnId="{7D0667FC-45A2-4188-A908-94CF79DA6B73}">
      <dgm:prSet/>
      <dgm:spPr/>
      <dgm:t>
        <a:bodyPr/>
        <a:lstStyle/>
        <a:p>
          <a:endParaRPr lang="en-US"/>
        </a:p>
      </dgm:t>
    </dgm:pt>
    <dgm:pt modelId="{876CE9A5-FBB4-48A0-9CEE-4EDBD6F9737B}">
      <dgm:prSet/>
      <dgm:spPr/>
      <dgm:t>
        <a:bodyPr/>
        <a:lstStyle/>
        <a:p>
          <a:r>
            <a:rPr lang="en-US"/>
            <a:t>Stakeholders allows us to analyze the people affected by this UI and how to check  </a:t>
          </a:r>
        </a:p>
      </dgm:t>
    </dgm:pt>
    <dgm:pt modelId="{931AD215-1B3F-486F-9D55-35EA1F467B72}" type="parTrans" cxnId="{EDADD3A1-71AD-4285-AF86-277EC569DD63}">
      <dgm:prSet/>
      <dgm:spPr/>
      <dgm:t>
        <a:bodyPr/>
        <a:lstStyle/>
        <a:p>
          <a:endParaRPr lang="en-US"/>
        </a:p>
      </dgm:t>
    </dgm:pt>
    <dgm:pt modelId="{C6A205DC-0A1E-4F34-AB29-4C6E9E34491A}" type="sibTrans" cxnId="{EDADD3A1-71AD-4285-AF86-277EC569DD63}">
      <dgm:prSet/>
      <dgm:spPr/>
      <dgm:t>
        <a:bodyPr/>
        <a:lstStyle/>
        <a:p>
          <a:endParaRPr lang="en-US"/>
        </a:p>
      </dgm:t>
    </dgm:pt>
    <dgm:pt modelId="{203DB4BD-0808-4562-A236-3857B057E487}" type="pres">
      <dgm:prSet presAssocID="{E87E10C1-7D42-4DC5-B1BA-8EB550E909B9}" presName="diagram" presStyleCnt="0">
        <dgm:presLayoutVars>
          <dgm:dir/>
          <dgm:resizeHandles val="exact"/>
        </dgm:presLayoutVars>
      </dgm:prSet>
      <dgm:spPr/>
    </dgm:pt>
    <dgm:pt modelId="{1105B3EB-F379-4243-89BA-8AAF55F35778}" type="pres">
      <dgm:prSet presAssocID="{F3F3CACC-7E69-4AAE-B8EF-D8960D3BDE82}" presName="node" presStyleLbl="node1" presStyleIdx="0" presStyleCnt="6">
        <dgm:presLayoutVars>
          <dgm:bulletEnabled val="1"/>
        </dgm:presLayoutVars>
      </dgm:prSet>
      <dgm:spPr/>
    </dgm:pt>
    <dgm:pt modelId="{FDC03C46-916E-47DB-AA53-229160814659}" type="pres">
      <dgm:prSet presAssocID="{11D44EC4-2B11-408E-A24F-9BA89D19C2E5}" presName="sibTrans" presStyleCnt="0"/>
      <dgm:spPr/>
    </dgm:pt>
    <dgm:pt modelId="{EFA58E57-DAC5-4BCA-A834-91A9EA0322E2}" type="pres">
      <dgm:prSet presAssocID="{88D83F1D-21C6-4792-A4CC-7B967FAD49A9}" presName="node" presStyleLbl="node1" presStyleIdx="1" presStyleCnt="6">
        <dgm:presLayoutVars>
          <dgm:bulletEnabled val="1"/>
        </dgm:presLayoutVars>
      </dgm:prSet>
      <dgm:spPr/>
    </dgm:pt>
    <dgm:pt modelId="{43317604-3B4B-4C78-952E-4581560BA3BB}" type="pres">
      <dgm:prSet presAssocID="{C6A62F5B-FDA5-4C1A-B080-0A4E7A91C4ED}" presName="sibTrans" presStyleCnt="0"/>
      <dgm:spPr/>
    </dgm:pt>
    <dgm:pt modelId="{53717C3B-5245-4DFA-B06C-AB519B944D6C}" type="pres">
      <dgm:prSet presAssocID="{DEC10174-0BC0-472D-B60F-E0071AFCF099}" presName="node" presStyleLbl="node1" presStyleIdx="2" presStyleCnt="6">
        <dgm:presLayoutVars>
          <dgm:bulletEnabled val="1"/>
        </dgm:presLayoutVars>
      </dgm:prSet>
      <dgm:spPr/>
    </dgm:pt>
    <dgm:pt modelId="{2619AE66-B293-4292-B8E0-3D4C4051C2E4}" type="pres">
      <dgm:prSet presAssocID="{C4485529-4640-4783-B66D-C58950E85EFA}" presName="sibTrans" presStyleCnt="0"/>
      <dgm:spPr/>
    </dgm:pt>
    <dgm:pt modelId="{14465D95-50DB-4E80-9101-1FD953BAB622}" type="pres">
      <dgm:prSet presAssocID="{8B791A20-B07C-4120-9CE6-33A945ABDB6A}" presName="node" presStyleLbl="node1" presStyleIdx="3" presStyleCnt="6">
        <dgm:presLayoutVars>
          <dgm:bulletEnabled val="1"/>
        </dgm:presLayoutVars>
      </dgm:prSet>
      <dgm:spPr/>
    </dgm:pt>
    <dgm:pt modelId="{3D74CFB9-4E90-4FD0-9B08-4FF4F222270A}" type="pres">
      <dgm:prSet presAssocID="{C55F73D2-0D05-4D4F-963F-5254EB015B48}" presName="sibTrans" presStyleCnt="0"/>
      <dgm:spPr/>
    </dgm:pt>
    <dgm:pt modelId="{18413086-7AA9-449F-AE92-990F40F045F9}" type="pres">
      <dgm:prSet presAssocID="{7BBC08EC-E005-44ED-9D9D-04C25D13F3FC}" presName="node" presStyleLbl="node1" presStyleIdx="4" presStyleCnt="6">
        <dgm:presLayoutVars>
          <dgm:bulletEnabled val="1"/>
        </dgm:presLayoutVars>
      </dgm:prSet>
      <dgm:spPr/>
    </dgm:pt>
    <dgm:pt modelId="{D306C2A1-2B13-428F-A1B6-9B6853DD0B10}" type="pres">
      <dgm:prSet presAssocID="{CEB76706-1F60-4F3A-9C4D-D2461DEACBA2}" presName="sibTrans" presStyleCnt="0"/>
      <dgm:spPr/>
    </dgm:pt>
    <dgm:pt modelId="{6EF015C6-E8E0-4FDD-A548-E6D6FC93E081}" type="pres">
      <dgm:prSet presAssocID="{876CE9A5-FBB4-48A0-9CEE-4EDBD6F9737B}" presName="node" presStyleLbl="node1" presStyleIdx="5" presStyleCnt="6">
        <dgm:presLayoutVars>
          <dgm:bulletEnabled val="1"/>
        </dgm:presLayoutVars>
      </dgm:prSet>
      <dgm:spPr/>
    </dgm:pt>
  </dgm:ptLst>
  <dgm:cxnLst>
    <dgm:cxn modelId="{17670902-2AD8-4834-B5ED-5B65A3D401D2}" srcId="{E87E10C1-7D42-4DC5-B1BA-8EB550E909B9}" destId="{F3F3CACC-7E69-4AAE-B8EF-D8960D3BDE82}" srcOrd="0" destOrd="0" parTransId="{62E4386D-05B9-4843-9144-B34879B12F11}" sibTransId="{11D44EC4-2B11-408E-A24F-9BA89D19C2E5}"/>
    <dgm:cxn modelId="{6A35561C-B1E1-412D-AC75-754F82941F4E}" type="presOf" srcId="{DEC10174-0BC0-472D-B60F-E0071AFCF099}" destId="{53717C3B-5245-4DFA-B06C-AB519B944D6C}" srcOrd="0" destOrd="0" presId="urn:microsoft.com/office/officeart/2005/8/layout/default"/>
    <dgm:cxn modelId="{1842A635-B485-4EE1-8718-473041BEF88A}" type="presOf" srcId="{F3F3CACC-7E69-4AAE-B8EF-D8960D3BDE82}" destId="{1105B3EB-F379-4243-89BA-8AAF55F35778}" srcOrd="0" destOrd="0" presId="urn:microsoft.com/office/officeart/2005/8/layout/default"/>
    <dgm:cxn modelId="{9F79AE3A-BFC2-4544-94D7-5ADD5EA45D55}" type="presOf" srcId="{8B791A20-B07C-4120-9CE6-33A945ABDB6A}" destId="{14465D95-50DB-4E80-9101-1FD953BAB622}" srcOrd="0" destOrd="0" presId="urn:microsoft.com/office/officeart/2005/8/layout/default"/>
    <dgm:cxn modelId="{FD431746-816D-4EE7-A831-84A94539B9AA}" srcId="{E87E10C1-7D42-4DC5-B1BA-8EB550E909B9}" destId="{8B791A20-B07C-4120-9CE6-33A945ABDB6A}" srcOrd="3" destOrd="0" parTransId="{B7650172-6630-4C2F-9ECC-4ABDBD370C42}" sibTransId="{C55F73D2-0D05-4D4F-963F-5254EB015B48}"/>
    <dgm:cxn modelId="{87D76870-8F90-4644-9975-9854BD11851D}" srcId="{E87E10C1-7D42-4DC5-B1BA-8EB550E909B9}" destId="{DEC10174-0BC0-472D-B60F-E0071AFCF099}" srcOrd="2" destOrd="0" parTransId="{3C122F54-2662-41EB-A17E-9A9C0A416C14}" sibTransId="{C4485529-4640-4783-B66D-C58950E85EFA}"/>
    <dgm:cxn modelId="{3FED5D78-6ECD-48FD-A12B-117FE88E0700}" type="presOf" srcId="{7BBC08EC-E005-44ED-9D9D-04C25D13F3FC}" destId="{18413086-7AA9-449F-AE92-990F40F045F9}" srcOrd="0" destOrd="0" presId="urn:microsoft.com/office/officeart/2005/8/layout/default"/>
    <dgm:cxn modelId="{EDADD3A1-71AD-4285-AF86-277EC569DD63}" srcId="{E87E10C1-7D42-4DC5-B1BA-8EB550E909B9}" destId="{876CE9A5-FBB4-48A0-9CEE-4EDBD6F9737B}" srcOrd="5" destOrd="0" parTransId="{931AD215-1B3F-486F-9D55-35EA1F467B72}" sibTransId="{C6A205DC-0A1E-4F34-AB29-4C6E9E34491A}"/>
    <dgm:cxn modelId="{E69D4EB6-0E3E-424F-B1FA-30136A0F5572}" srcId="{E87E10C1-7D42-4DC5-B1BA-8EB550E909B9}" destId="{88D83F1D-21C6-4792-A4CC-7B967FAD49A9}" srcOrd="1" destOrd="0" parTransId="{88822659-214D-4D9C-818A-E7F20AE89859}" sibTransId="{C6A62F5B-FDA5-4C1A-B080-0A4E7A91C4ED}"/>
    <dgm:cxn modelId="{561A0EC5-92F4-47E8-B292-91479684C929}" type="presOf" srcId="{876CE9A5-FBB4-48A0-9CEE-4EDBD6F9737B}" destId="{6EF015C6-E8E0-4FDD-A548-E6D6FC93E081}" srcOrd="0" destOrd="0" presId="urn:microsoft.com/office/officeart/2005/8/layout/default"/>
    <dgm:cxn modelId="{D9FC15C9-97BA-4DD5-B81F-837ADD1E20C6}" type="presOf" srcId="{E87E10C1-7D42-4DC5-B1BA-8EB550E909B9}" destId="{203DB4BD-0808-4562-A236-3857B057E487}" srcOrd="0" destOrd="0" presId="urn:microsoft.com/office/officeart/2005/8/layout/default"/>
    <dgm:cxn modelId="{7D0667FC-45A2-4188-A908-94CF79DA6B73}" srcId="{E87E10C1-7D42-4DC5-B1BA-8EB550E909B9}" destId="{7BBC08EC-E005-44ED-9D9D-04C25D13F3FC}" srcOrd="4" destOrd="0" parTransId="{4AD52935-CBF6-494B-9F6B-A1CB2CBD5AA5}" sibTransId="{CEB76706-1F60-4F3A-9C4D-D2461DEACBA2}"/>
    <dgm:cxn modelId="{92CADFFE-D03B-4D07-A99B-EA1BC38C8CBF}" type="presOf" srcId="{88D83F1D-21C6-4792-A4CC-7B967FAD49A9}" destId="{EFA58E57-DAC5-4BCA-A834-91A9EA0322E2}" srcOrd="0" destOrd="0" presId="urn:microsoft.com/office/officeart/2005/8/layout/default"/>
    <dgm:cxn modelId="{4966F7B1-FBAC-4CC8-AA8B-19BDF081FEC3}" type="presParOf" srcId="{203DB4BD-0808-4562-A236-3857B057E487}" destId="{1105B3EB-F379-4243-89BA-8AAF55F35778}" srcOrd="0" destOrd="0" presId="urn:microsoft.com/office/officeart/2005/8/layout/default"/>
    <dgm:cxn modelId="{D0BE25C1-FE9C-42FC-9C8E-DAFD1C200F21}" type="presParOf" srcId="{203DB4BD-0808-4562-A236-3857B057E487}" destId="{FDC03C46-916E-47DB-AA53-229160814659}" srcOrd="1" destOrd="0" presId="urn:microsoft.com/office/officeart/2005/8/layout/default"/>
    <dgm:cxn modelId="{4F71521E-9810-4063-9E47-98793F3CFABB}" type="presParOf" srcId="{203DB4BD-0808-4562-A236-3857B057E487}" destId="{EFA58E57-DAC5-4BCA-A834-91A9EA0322E2}" srcOrd="2" destOrd="0" presId="urn:microsoft.com/office/officeart/2005/8/layout/default"/>
    <dgm:cxn modelId="{4EA6B0AA-0142-4B2E-A858-205E9C8391EB}" type="presParOf" srcId="{203DB4BD-0808-4562-A236-3857B057E487}" destId="{43317604-3B4B-4C78-952E-4581560BA3BB}" srcOrd="3" destOrd="0" presId="urn:microsoft.com/office/officeart/2005/8/layout/default"/>
    <dgm:cxn modelId="{5D8A8F94-B018-4503-B7F6-D876BF785CDA}" type="presParOf" srcId="{203DB4BD-0808-4562-A236-3857B057E487}" destId="{53717C3B-5245-4DFA-B06C-AB519B944D6C}" srcOrd="4" destOrd="0" presId="urn:microsoft.com/office/officeart/2005/8/layout/default"/>
    <dgm:cxn modelId="{E6CA801C-247B-456A-A467-A660B8A7AACD}" type="presParOf" srcId="{203DB4BD-0808-4562-A236-3857B057E487}" destId="{2619AE66-B293-4292-B8E0-3D4C4051C2E4}" srcOrd="5" destOrd="0" presId="urn:microsoft.com/office/officeart/2005/8/layout/default"/>
    <dgm:cxn modelId="{FA6D34EB-EABC-4015-8F13-C31A76650CEA}" type="presParOf" srcId="{203DB4BD-0808-4562-A236-3857B057E487}" destId="{14465D95-50DB-4E80-9101-1FD953BAB622}" srcOrd="6" destOrd="0" presId="urn:microsoft.com/office/officeart/2005/8/layout/default"/>
    <dgm:cxn modelId="{2852855D-8138-4F14-84C7-C4E68323CC42}" type="presParOf" srcId="{203DB4BD-0808-4562-A236-3857B057E487}" destId="{3D74CFB9-4E90-4FD0-9B08-4FF4F222270A}" srcOrd="7" destOrd="0" presId="urn:microsoft.com/office/officeart/2005/8/layout/default"/>
    <dgm:cxn modelId="{303E442D-854E-4DD3-8389-4717B699DE6A}" type="presParOf" srcId="{203DB4BD-0808-4562-A236-3857B057E487}" destId="{18413086-7AA9-449F-AE92-990F40F045F9}" srcOrd="8" destOrd="0" presId="urn:microsoft.com/office/officeart/2005/8/layout/default"/>
    <dgm:cxn modelId="{AFEA35F0-1A1A-49C2-9927-4B67C11D03A6}" type="presParOf" srcId="{203DB4BD-0808-4562-A236-3857B057E487}" destId="{D306C2A1-2B13-428F-A1B6-9B6853DD0B10}" srcOrd="9" destOrd="0" presId="urn:microsoft.com/office/officeart/2005/8/layout/default"/>
    <dgm:cxn modelId="{65E6F0A5-0C88-4070-88D8-A7B9A9C57D1F}" type="presParOf" srcId="{203DB4BD-0808-4562-A236-3857B057E487}" destId="{6EF015C6-E8E0-4FDD-A548-E6D6FC93E081}"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0C13AA4-AC94-4E16-9A66-95DDC53B5D32}" type="doc">
      <dgm:prSet loTypeId="urn:microsoft.com/office/officeart/2005/8/layout/default" loCatId="Inbox" qsTypeId="urn:microsoft.com/office/officeart/2005/8/quickstyle/simple1" qsCatId="simple" csTypeId="urn:microsoft.com/office/officeart/2005/8/colors/colorful2" csCatId="colorful"/>
      <dgm:spPr/>
      <dgm:t>
        <a:bodyPr/>
        <a:lstStyle/>
        <a:p>
          <a:endParaRPr lang="en-US"/>
        </a:p>
      </dgm:t>
    </dgm:pt>
    <dgm:pt modelId="{7E47620C-A405-45DA-831B-EA2BBA52EFA8}">
      <dgm:prSet/>
      <dgm:spPr/>
      <dgm:t>
        <a:bodyPr/>
        <a:lstStyle/>
        <a:p>
          <a:r>
            <a:rPr lang="en-US" b="1"/>
            <a:t>Pervasiveness.- </a:t>
          </a:r>
          <a:endParaRPr lang="en-US"/>
        </a:p>
      </dgm:t>
    </dgm:pt>
    <dgm:pt modelId="{34797C0F-3D88-46E4-94F0-55DBBE5388AA}" type="parTrans" cxnId="{162452F5-33EB-4078-B1B0-B65B4D4A7171}">
      <dgm:prSet/>
      <dgm:spPr/>
      <dgm:t>
        <a:bodyPr/>
        <a:lstStyle/>
        <a:p>
          <a:endParaRPr lang="en-US"/>
        </a:p>
      </dgm:t>
    </dgm:pt>
    <dgm:pt modelId="{BBE6591A-7200-4913-8527-C9C75EF9F087}" type="sibTrans" cxnId="{162452F5-33EB-4078-B1B0-B65B4D4A7171}">
      <dgm:prSet/>
      <dgm:spPr/>
      <dgm:t>
        <a:bodyPr/>
        <a:lstStyle/>
        <a:p>
          <a:endParaRPr lang="en-US"/>
        </a:p>
      </dgm:t>
    </dgm:pt>
    <dgm:pt modelId="{19A99441-DB78-477C-8EA0-FF1FC89C6FCA}">
      <dgm:prSet/>
      <dgm:spPr/>
      <dgm:t>
        <a:bodyPr/>
        <a:lstStyle/>
        <a:p>
          <a:r>
            <a:rPr lang="en-US"/>
            <a:t>How a system will spread and affect people on the long run. </a:t>
          </a:r>
        </a:p>
      </dgm:t>
    </dgm:pt>
    <dgm:pt modelId="{C929417F-6D5E-47C7-BF9F-2E88FB6586D5}" type="parTrans" cxnId="{5FFE7F71-CAEF-4620-9EF1-677F3C9E243B}">
      <dgm:prSet/>
      <dgm:spPr/>
      <dgm:t>
        <a:bodyPr/>
        <a:lstStyle/>
        <a:p>
          <a:endParaRPr lang="en-US"/>
        </a:p>
      </dgm:t>
    </dgm:pt>
    <dgm:pt modelId="{D13AF160-69A6-496E-8576-0A66BBF544C1}" type="sibTrans" cxnId="{5FFE7F71-CAEF-4620-9EF1-677F3C9E243B}">
      <dgm:prSet/>
      <dgm:spPr/>
      <dgm:t>
        <a:bodyPr/>
        <a:lstStyle/>
        <a:p>
          <a:endParaRPr lang="en-US"/>
        </a:p>
      </dgm:t>
    </dgm:pt>
    <dgm:pt modelId="{BD0A5CD7-9591-49D3-BF1F-16006B59503E}">
      <dgm:prSet/>
      <dgm:spPr/>
      <dgm:t>
        <a:bodyPr/>
        <a:lstStyle/>
        <a:p>
          <a:r>
            <a:rPr lang="en-US"/>
            <a:t>Ex: Spotify</a:t>
          </a:r>
        </a:p>
      </dgm:t>
    </dgm:pt>
    <dgm:pt modelId="{D693E538-F9EF-4F89-ACD0-DC7D0DE79BB0}" type="parTrans" cxnId="{C958A72F-32FC-4DBE-BFA0-1874AE649207}">
      <dgm:prSet/>
      <dgm:spPr/>
      <dgm:t>
        <a:bodyPr/>
        <a:lstStyle/>
        <a:p>
          <a:endParaRPr lang="en-US"/>
        </a:p>
      </dgm:t>
    </dgm:pt>
    <dgm:pt modelId="{8D301C54-9B82-479B-9C31-AA7E1038B824}" type="sibTrans" cxnId="{C958A72F-32FC-4DBE-BFA0-1874AE649207}">
      <dgm:prSet/>
      <dgm:spPr/>
      <dgm:t>
        <a:bodyPr/>
        <a:lstStyle/>
        <a:p>
          <a:endParaRPr lang="en-US"/>
        </a:p>
      </dgm:t>
    </dgm:pt>
    <dgm:pt modelId="{6A1306FE-C0D8-4CED-A025-A72F44FE2F2F}">
      <dgm:prSet/>
      <dgm:spPr/>
      <dgm:t>
        <a:bodyPr/>
        <a:lstStyle/>
        <a:p>
          <a:r>
            <a:rPr lang="en-US"/>
            <a:t>They penetrate their market by making music free and only paying for special content. It is related to the strategy of the company.</a:t>
          </a:r>
        </a:p>
      </dgm:t>
    </dgm:pt>
    <dgm:pt modelId="{D87A810C-05A0-4054-919C-DE1996BCEFC2}" type="parTrans" cxnId="{09683F00-A8C7-49ED-A7B1-32A80EADC782}">
      <dgm:prSet/>
      <dgm:spPr/>
      <dgm:t>
        <a:bodyPr/>
        <a:lstStyle/>
        <a:p>
          <a:endParaRPr lang="en-US"/>
        </a:p>
      </dgm:t>
    </dgm:pt>
    <dgm:pt modelId="{CC310762-7C2B-4B79-9F1E-537BE9898126}" type="sibTrans" cxnId="{09683F00-A8C7-49ED-A7B1-32A80EADC782}">
      <dgm:prSet/>
      <dgm:spPr/>
      <dgm:t>
        <a:bodyPr/>
        <a:lstStyle/>
        <a:p>
          <a:endParaRPr lang="en-US"/>
        </a:p>
      </dgm:t>
    </dgm:pt>
    <dgm:pt modelId="{4703E83A-9CBC-4D6D-8498-48127025A700}" type="pres">
      <dgm:prSet presAssocID="{A0C13AA4-AC94-4E16-9A66-95DDC53B5D32}" presName="diagram" presStyleCnt="0">
        <dgm:presLayoutVars>
          <dgm:dir/>
          <dgm:resizeHandles val="exact"/>
        </dgm:presLayoutVars>
      </dgm:prSet>
      <dgm:spPr/>
    </dgm:pt>
    <dgm:pt modelId="{8F3C8763-F718-43DA-9D05-764E04C7FA23}" type="pres">
      <dgm:prSet presAssocID="{7E47620C-A405-45DA-831B-EA2BBA52EFA8}" presName="node" presStyleLbl="node1" presStyleIdx="0" presStyleCnt="4">
        <dgm:presLayoutVars>
          <dgm:bulletEnabled val="1"/>
        </dgm:presLayoutVars>
      </dgm:prSet>
      <dgm:spPr/>
    </dgm:pt>
    <dgm:pt modelId="{A8915944-17EB-4725-AD8A-9E360729A41E}" type="pres">
      <dgm:prSet presAssocID="{BBE6591A-7200-4913-8527-C9C75EF9F087}" presName="sibTrans" presStyleCnt="0"/>
      <dgm:spPr/>
    </dgm:pt>
    <dgm:pt modelId="{77A046F3-15B3-4AAC-8B9F-31571363DDF8}" type="pres">
      <dgm:prSet presAssocID="{19A99441-DB78-477C-8EA0-FF1FC89C6FCA}" presName="node" presStyleLbl="node1" presStyleIdx="1" presStyleCnt="4">
        <dgm:presLayoutVars>
          <dgm:bulletEnabled val="1"/>
        </dgm:presLayoutVars>
      </dgm:prSet>
      <dgm:spPr/>
    </dgm:pt>
    <dgm:pt modelId="{90D9921C-F4EA-42FD-99F6-7C02BDB8275D}" type="pres">
      <dgm:prSet presAssocID="{D13AF160-69A6-496E-8576-0A66BBF544C1}" presName="sibTrans" presStyleCnt="0"/>
      <dgm:spPr/>
    </dgm:pt>
    <dgm:pt modelId="{4161EE12-FDBC-4C84-B2A2-1A8529844127}" type="pres">
      <dgm:prSet presAssocID="{BD0A5CD7-9591-49D3-BF1F-16006B59503E}" presName="node" presStyleLbl="node1" presStyleIdx="2" presStyleCnt="4">
        <dgm:presLayoutVars>
          <dgm:bulletEnabled val="1"/>
        </dgm:presLayoutVars>
      </dgm:prSet>
      <dgm:spPr/>
    </dgm:pt>
    <dgm:pt modelId="{B84CABF8-17A1-4041-B7A0-58764E4179B6}" type="pres">
      <dgm:prSet presAssocID="{8D301C54-9B82-479B-9C31-AA7E1038B824}" presName="sibTrans" presStyleCnt="0"/>
      <dgm:spPr/>
    </dgm:pt>
    <dgm:pt modelId="{41312B31-764D-46A2-82AD-7A83F400D4E3}" type="pres">
      <dgm:prSet presAssocID="{6A1306FE-C0D8-4CED-A025-A72F44FE2F2F}" presName="node" presStyleLbl="node1" presStyleIdx="3" presStyleCnt="4">
        <dgm:presLayoutVars>
          <dgm:bulletEnabled val="1"/>
        </dgm:presLayoutVars>
      </dgm:prSet>
      <dgm:spPr/>
    </dgm:pt>
  </dgm:ptLst>
  <dgm:cxnLst>
    <dgm:cxn modelId="{09683F00-A8C7-49ED-A7B1-32A80EADC782}" srcId="{A0C13AA4-AC94-4E16-9A66-95DDC53B5D32}" destId="{6A1306FE-C0D8-4CED-A025-A72F44FE2F2F}" srcOrd="3" destOrd="0" parTransId="{D87A810C-05A0-4054-919C-DE1996BCEFC2}" sibTransId="{CC310762-7C2B-4B79-9F1E-537BE9898126}"/>
    <dgm:cxn modelId="{14380B09-8C73-48A3-B00E-FF98E1BBA2E5}" type="presOf" srcId="{A0C13AA4-AC94-4E16-9A66-95DDC53B5D32}" destId="{4703E83A-9CBC-4D6D-8498-48127025A700}" srcOrd="0" destOrd="0" presId="urn:microsoft.com/office/officeart/2005/8/layout/default"/>
    <dgm:cxn modelId="{C0B3CF10-673E-4DFC-BEAA-EA9DEC9324D1}" type="presOf" srcId="{19A99441-DB78-477C-8EA0-FF1FC89C6FCA}" destId="{77A046F3-15B3-4AAC-8B9F-31571363DDF8}" srcOrd="0" destOrd="0" presId="urn:microsoft.com/office/officeart/2005/8/layout/default"/>
    <dgm:cxn modelId="{C958A72F-32FC-4DBE-BFA0-1874AE649207}" srcId="{A0C13AA4-AC94-4E16-9A66-95DDC53B5D32}" destId="{BD0A5CD7-9591-49D3-BF1F-16006B59503E}" srcOrd="2" destOrd="0" parTransId="{D693E538-F9EF-4F89-ACD0-DC7D0DE79BB0}" sibTransId="{8D301C54-9B82-479B-9C31-AA7E1038B824}"/>
    <dgm:cxn modelId="{5FFE7F71-CAEF-4620-9EF1-677F3C9E243B}" srcId="{A0C13AA4-AC94-4E16-9A66-95DDC53B5D32}" destId="{19A99441-DB78-477C-8EA0-FF1FC89C6FCA}" srcOrd="1" destOrd="0" parTransId="{C929417F-6D5E-47C7-BF9F-2E88FB6586D5}" sibTransId="{D13AF160-69A6-496E-8576-0A66BBF544C1}"/>
    <dgm:cxn modelId="{8E473089-FC53-4C04-848D-0604582C8ECA}" type="presOf" srcId="{BD0A5CD7-9591-49D3-BF1F-16006B59503E}" destId="{4161EE12-FDBC-4C84-B2A2-1A8529844127}" srcOrd="0" destOrd="0" presId="urn:microsoft.com/office/officeart/2005/8/layout/default"/>
    <dgm:cxn modelId="{9C18EFA2-B3F3-49EC-B115-60079C45C09E}" type="presOf" srcId="{7E47620C-A405-45DA-831B-EA2BBA52EFA8}" destId="{8F3C8763-F718-43DA-9D05-764E04C7FA23}" srcOrd="0" destOrd="0" presId="urn:microsoft.com/office/officeart/2005/8/layout/default"/>
    <dgm:cxn modelId="{9EF932EF-3BD0-4776-8499-A485C7C89BBD}" type="presOf" srcId="{6A1306FE-C0D8-4CED-A025-A72F44FE2F2F}" destId="{41312B31-764D-46A2-82AD-7A83F400D4E3}" srcOrd="0" destOrd="0" presId="urn:microsoft.com/office/officeart/2005/8/layout/default"/>
    <dgm:cxn modelId="{162452F5-33EB-4078-B1B0-B65B4D4A7171}" srcId="{A0C13AA4-AC94-4E16-9A66-95DDC53B5D32}" destId="{7E47620C-A405-45DA-831B-EA2BBA52EFA8}" srcOrd="0" destOrd="0" parTransId="{34797C0F-3D88-46E4-94F0-55DBBE5388AA}" sibTransId="{BBE6591A-7200-4913-8527-C9C75EF9F087}"/>
    <dgm:cxn modelId="{6090A03E-7F8C-4BB7-B3C5-C0591BBB949C}" type="presParOf" srcId="{4703E83A-9CBC-4D6D-8498-48127025A700}" destId="{8F3C8763-F718-43DA-9D05-764E04C7FA23}" srcOrd="0" destOrd="0" presId="urn:microsoft.com/office/officeart/2005/8/layout/default"/>
    <dgm:cxn modelId="{171CC024-0480-4D3F-B581-F7567798E55E}" type="presParOf" srcId="{4703E83A-9CBC-4D6D-8498-48127025A700}" destId="{A8915944-17EB-4725-AD8A-9E360729A41E}" srcOrd="1" destOrd="0" presId="urn:microsoft.com/office/officeart/2005/8/layout/default"/>
    <dgm:cxn modelId="{23E7515C-3999-4EEE-9137-A7DF7A7E2D4A}" type="presParOf" srcId="{4703E83A-9CBC-4D6D-8498-48127025A700}" destId="{77A046F3-15B3-4AAC-8B9F-31571363DDF8}" srcOrd="2" destOrd="0" presId="urn:microsoft.com/office/officeart/2005/8/layout/default"/>
    <dgm:cxn modelId="{F19C5CBA-6FFF-404F-A75A-65245AE02AA3}" type="presParOf" srcId="{4703E83A-9CBC-4D6D-8498-48127025A700}" destId="{90D9921C-F4EA-42FD-99F6-7C02BDB8275D}" srcOrd="3" destOrd="0" presId="urn:microsoft.com/office/officeart/2005/8/layout/default"/>
    <dgm:cxn modelId="{D846F151-B172-4C0C-B3C7-FC3B1FA58C1A}" type="presParOf" srcId="{4703E83A-9CBC-4D6D-8498-48127025A700}" destId="{4161EE12-FDBC-4C84-B2A2-1A8529844127}" srcOrd="4" destOrd="0" presId="urn:microsoft.com/office/officeart/2005/8/layout/default"/>
    <dgm:cxn modelId="{6A6EF85C-48E2-4A75-92CD-8327C28C9471}" type="presParOf" srcId="{4703E83A-9CBC-4D6D-8498-48127025A700}" destId="{B84CABF8-17A1-4041-B7A0-58764E4179B6}" srcOrd="5" destOrd="0" presId="urn:microsoft.com/office/officeart/2005/8/layout/default"/>
    <dgm:cxn modelId="{636587B6-FD72-46C0-BD3D-27F15413AB08}" type="presParOf" srcId="{4703E83A-9CBC-4D6D-8498-48127025A700}" destId="{41312B31-764D-46A2-82AD-7A83F400D4E3}"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4B2DBA2-D63B-4AB6-8CA7-B023B881ED13}" type="doc">
      <dgm:prSet loTypeId="urn:microsoft.com/office/officeart/2005/8/layout/default" loCatId="Inbox" qsTypeId="urn:microsoft.com/office/officeart/2005/8/quickstyle/simple1" qsCatId="simple" csTypeId="urn:microsoft.com/office/officeart/2005/8/colors/colorful2" csCatId="colorful"/>
      <dgm:spPr/>
      <dgm:t>
        <a:bodyPr/>
        <a:lstStyle/>
        <a:p>
          <a:endParaRPr lang="en-US"/>
        </a:p>
      </dgm:t>
    </dgm:pt>
    <dgm:pt modelId="{D6140E64-1CDE-4B03-9325-17455FA4BDC0}">
      <dgm:prSet/>
      <dgm:spPr/>
      <dgm:t>
        <a:bodyPr/>
        <a:lstStyle/>
        <a:p>
          <a:r>
            <a:rPr lang="en-US" b="1"/>
            <a:t>Time.-</a:t>
          </a:r>
          <a:endParaRPr lang="en-US"/>
        </a:p>
      </dgm:t>
    </dgm:pt>
    <dgm:pt modelId="{CB19868D-7A15-44FB-A80E-ACAAC0AF492D}" type="parTrans" cxnId="{5DE10B04-B727-4F20-8957-6B646D8DD62E}">
      <dgm:prSet/>
      <dgm:spPr/>
      <dgm:t>
        <a:bodyPr/>
        <a:lstStyle/>
        <a:p>
          <a:endParaRPr lang="en-US"/>
        </a:p>
      </dgm:t>
    </dgm:pt>
    <dgm:pt modelId="{3B4C513D-B9F9-49DC-B2DD-BDCB5F5F67DD}" type="sibTrans" cxnId="{5DE10B04-B727-4F20-8957-6B646D8DD62E}">
      <dgm:prSet/>
      <dgm:spPr/>
      <dgm:t>
        <a:bodyPr/>
        <a:lstStyle/>
        <a:p>
          <a:endParaRPr lang="en-US"/>
        </a:p>
      </dgm:t>
    </dgm:pt>
    <dgm:pt modelId="{8E7207EE-50B3-4A8B-8E2A-EAD088DDBE7F}">
      <dgm:prSet/>
      <dgm:spPr/>
      <dgm:t>
        <a:bodyPr/>
        <a:lstStyle/>
        <a:p>
          <a:r>
            <a:rPr lang="en-US"/>
            <a:t>How systems will function in short and long time. </a:t>
          </a:r>
        </a:p>
      </dgm:t>
    </dgm:pt>
    <dgm:pt modelId="{190B6987-708D-4489-ADF5-BD0349C96198}" type="parTrans" cxnId="{311FF10B-32FF-4A1A-87E6-E6E3FA3358F6}">
      <dgm:prSet/>
      <dgm:spPr/>
      <dgm:t>
        <a:bodyPr/>
        <a:lstStyle/>
        <a:p>
          <a:endParaRPr lang="en-US"/>
        </a:p>
      </dgm:t>
    </dgm:pt>
    <dgm:pt modelId="{4490FC1C-A681-4D93-BCCE-A538FAD65BCC}" type="sibTrans" cxnId="{311FF10B-32FF-4A1A-87E6-E6E3FA3358F6}">
      <dgm:prSet/>
      <dgm:spPr/>
      <dgm:t>
        <a:bodyPr/>
        <a:lstStyle/>
        <a:p>
          <a:endParaRPr lang="en-US"/>
        </a:p>
      </dgm:t>
    </dgm:pt>
    <dgm:pt modelId="{FCF5A1A0-9567-4894-B57D-8E6BA3E96C24}">
      <dgm:prSet/>
      <dgm:spPr/>
      <dgm:t>
        <a:bodyPr/>
        <a:lstStyle/>
        <a:p>
          <a:r>
            <a:rPr lang="en-US"/>
            <a:t>Ex: Spotify</a:t>
          </a:r>
        </a:p>
      </dgm:t>
    </dgm:pt>
    <dgm:pt modelId="{2E8E03F5-0EE9-40D8-B361-A2C2DA4ED6F4}" type="parTrans" cxnId="{3B8ABC21-3E3F-4699-801C-D44CDE460CC9}">
      <dgm:prSet/>
      <dgm:spPr/>
      <dgm:t>
        <a:bodyPr/>
        <a:lstStyle/>
        <a:p>
          <a:endParaRPr lang="en-US"/>
        </a:p>
      </dgm:t>
    </dgm:pt>
    <dgm:pt modelId="{CEE26587-587F-4180-8C5D-D77EBE7188B8}" type="sibTrans" cxnId="{3B8ABC21-3E3F-4699-801C-D44CDE460CC9}">
      <dgm:prSet/>
      <dgm:spPr/>
      <dgm:t>
        <a:bodyPr/>
        <a:lstStyle/>
        <a:p>
          <a:endParaRPr lang="en-US"/>
        </a:p>
      </dgm:t>
    </dgm:pt>
    <dgm:pt modelId="{A026FADA-8490-4096-8501-5E9B1E34E221}">
      <dgm:prSet/>
      <dgm:spPr/>
      <dgm:t>
        <a:bodyPr/>
        <a:lstStyle/>
        <a:p>
          <a:r>
            <a:rPr lang="en-US"/>
            <a:t>Short-run:</a:t>
          </a:r>
        </a:p>
      </dgm:t>
    </dgm:pt>
    <dgm:pt modelId="{2C50F1CC-A9B0-481F-8A50-67CEBC6B8A73}" type="parTrans" cxnId="{1A19E546-148C-4732-A3E7-694F2BD23DD1}">
      <dgm:prSet/>
      <dgm:spPr/>
      <dgm:t>
        <a:bodyPr/>
        <a:lstStyle/>
        <a:p>
          <a:endParaRPr lang="en-US"/>
        </a:p>
      </dgm:t>
    </dgm:pt>
    <dgm:pt modelId="{22CF1C4B-0239-4FF0-9172-960416B2850C}" type="sibTrans" cxnId="{1A19E546-148C-4732-A3E7-694F2BD23DD1}">
      <dgm:prSet/>
      <dgm:spPr/>
      <dgm:t>
        <a:bodyPr/>
        <a:lstStyle/>
        <a:p>
          <a:endParaRPr lang="en-US"/>
        </a:p>
      </dgm:t>
    </dgm:pt>
    <dgm:pt modelId="{92FF7FAE-BF84-4692-AC80-EF8A99C31C6C}">
      <dgm:prSet/>
      <dgm:spPr/>
      <dgm:t>
        <a:bodyPr/>
        <a:lstStyle/>
        <a:p>
          <a:r>
            <a:rPr lang="en-US"/>
            <a:t>Keeping spotify free</a:t>
          </a:r>
        </a:p>
      </dgm:t>
    </dgm:pt>
    <dgm:pt modelId="{2D91215C-BB0A-48FE-91EA-685F139ABD98}" type="parTrans" cxnId="{BBB3C332-C721-4CB4-A640-67804DB12283}">
      <dgm:prSet/>
      <dgm:spPr/>
      <dgm:t>
        <a:bodyPr/>
        <a:lstStyle/>
        <a:p>
          <a:endParaRPr lang="en-US"/>
        </a:p>
      </dgm:t>
    </dgm:pt>
    <dgm:pt modelId="{5336901B-983E-4D7E-93E3-E8A721283F3E}" type="sibTrans" cxnId="{BBB3C332-C721-4CB4-A640-67804DB12283}">
      <dgm:prSet/>
      <dgm:spPr/>
      <dgm:t>
        <a:bodyPr/>
        <a:lstStyle/>
        <a:p>
          <a:endParaRPr lang="en-US"/>
        </a:p>
      </dgm:t>
    </dgm:pt>
    <dgm:pt modelId="{73A72DA5-E500-4EF6-AD9B-E95DD1072F6E}">
      <dgm:prSet/>
      <dgm:spPr/>
      <dgm:t>
        <a:bodyPr/>
        <a:lstStyle/>
        <a:p>
          <a:r>
            <a:rPr lang="en-US"/>
            <a:t>Spreading the word</a:t>
          </a:r>
        </a:p>
      </dgm:t>
    </dgm:pt>
    <dgm:pt modelId="{C280A429-6610-4E1D-8CC8-071798CDDD7C}" type="parTrans" cxnId="{D7448282-13EC-4C4F-A1E2-90B224CB47FB}">
      <dgm:prSet/>
      <dgm:spPr/>
      <dgm:t>
        <a:bodyPr/>
        <a:lstStyle/>
        <a:p>
          <a:endParaRPr lang="en-US"/>
        </a:p>
      </dgm:t>
    </dgm:pt>
    <dgm:pt modelId="{AE3277D2-7A50-4FE9-9BD7-A8ADA1547CE5}" type="sibTrans" cxnId="{D7448282-13EC-4C4F-A1E2-90B224CB47FB}">
      <dgm:prSet/>
      <dgm:spPr/>
      <dgm:t>
        <a:bodyPr/>
        <a:lstStyle/>
        <a:p>
          <a:endParaRPr lang="en-US"/>
        </a:p>
      </dgm:t>
    </dgm:pt>
    <dgm:pt modelId="{C9E98FF7-3144-43ED-88E6-F61D887B63B1}">
      <dgm:prSet/>
      <dgm:spPr/>
      <dgm:t>
        <a:bodyPr/>
        <a:lstStyle/>
        <a:p>
          <a:r>
            <a:rPr lang="en-US"/>
            <a:t>Long-run: </a:t>
          </a:r>
        </a:p>
      </dgm:t>
    </dgm:pt>
    <dgm:pt modelId="{CFC9FB92-6946-409A-BC33-083D4710911D}" type="parTrans" cxnId="{E2136F69-B685-4036-BF42-AA388D8DA042}">
      <dgm:prSet/>
      <dgm:spPr/>
      <dgm:t>
        <a:bodyPr/>
        <a:lstStyle/>
        <a:p>
          <a:endParaRPr lang="en-US"/>
        </a:p>
      </dgm:t>
    </dgm:pt>
    <dgm:pt modelId="{23A1B764-2BA7-4550-B4F6-9165036A6CE6}" type="sibTrans" cxnId="{E2136F69-B685-4036-BF42-AA388D8DA042}">
      <dgm:prSet/>
      <dgm:spPr/>
      <dgm:t>
        <a:bodyPr/>
        <a:lstStyle/>
        <a:p>
          <a:endParaRPr lang="en-US"/>
        </a:p>
      </dgm:t>
    </dgm:pt>
    <dgm:pt modelId="{3595C4C7-EB60-461C-9F63-2F261FD7678A}">
      <dgm:prSet/>
      <dgm:spPr/>
      <dgm:t>
        <a:bodyPr/>
        <a:lstStyle/>
        <a:p>
          <a:r>
            <a:rPr lang="en-US"/>
            <a:t>Incorporating new artists</a:t>
          </a:r>
        </a:p>
      </dgm:t>
    </dgm:pt>
    <dgm:pt modelId="{9801B102-E67E-4744-9911-7D6A251440FA}" type="parTrans" cxnId="{B5AC4CB8-2743-4BD6-879D-76CDD1147103}">
      <dgm:prSet/>
      <dgm:spPr/>
      <dgm:t>
        <a:bodyPr/>
        <a:lstStyle/>
        <a:p>
          <a:endParaRPr lang="en-US"/>
        </a:p>
      </dgm:t>
    </dgm:pt>
    <dgm:pt modelId="{D7B75DF3-473C-488C-AF16-F77286336867}" type="sibTrans" cxnId="{B5AC4CB8-2743-4BD6-879D-76CDD1147103}">
      <dgm:prSet/>
      <dgm:spPr/>
      <dgm:t>
        <a:bodyPr/>
        <a:lstStyle/>
        <a:p>
          <a:endParaRPr lang="en-US"/>
        </a:p>
      </dgm:t>
    </dgm:pt>
    <dgm:pt modelId="{11708BFA-E664-4DA1-A7B4-9BCF88F57FC8}">
      <dgm:prSet/>
      <dgm:spPr/>
      <dgm:t>
        <a:bodyPr/>
        <a:lstStyle/>
        <a:p>
          <a:r>
            <a:rPr lang="en-US"/>
            <a:t>More premium memberships</a:t>
          </a:r>
        </a:p>
      </dgm:t>
    </dgm:pt>
    <dgm:pt modelId="{B483819C-8C52-4CA7-9684-206E8F5D484B}" type="parTrans" cxnId="{694157E3-1D74-40DB-93D3-EC0D74983ADB}">
      <dgm:prSet/>
      <dgm:spPr/>
      <dgm:t>
        <a:bodyPr/>
        <a:lstStyle/>
        <a:p>
          <a:endParaRPr lang="en-US"/>
        </a:p>
      </dgm:t>
    </dgm:pt>
    <dgm:pt modelId="{81F80FD7-63B7-4851-8AB7-59D430E4F896}" type="sibTrans" cxnId="{694157E3-1D74-40DB-93D3-EC0D74983ADB}">
      <dgm:prSet/>
      <dgm:spPr/>
      <dgm:t>
        <a:bodyPr/>
        <a:lstStyle/>
        <a:p>
          <a:endParaRPr lang="en-US"/>
        </a:p>
      </dgm:t>
    </dgm:pt>
    <dgm:pt modelId="{F1C942C4-6ABC-46DF-8943-1C94834F65C4}">
      <dgm:prSet/>
      <dgm:spPr/>
      <dgm:t>
        <a:bodyPr/>
        <a:lstStyle/>
        <a:p>
          <a:r>
            <a:rPr lang="en-US"/>
            <a:t>More advertisements</a:t>
          </a:r>
        </a:p>
      </dgm:t>
    </dgm:pt>
    <dgm:pt modelId="{78B12D95-4A70-4DDA-93CF-9FDA8510D389}" type="parTrans" cxnId="{02DC859D-E6C8-4D4E-B403-1484FBEED9E9}">
      <dgm:prSet/>
      <dgm:spPr/>
      <dgm:t>
        <a:bodyPr/>
        <a:lstStyle/>
        <a:p>
          <a:endParaRPr lang="en-US"/>
        </a:p>
      </dgm:t>
    </dgm:pt>
    <dgm:pt modelId="{05C2B84D-C87C-48EA-AB54-003C96BE3D22}" type="sibTrans" cxnId="{02DC859D-E6C8-4D4E-B403-1484FBEED9E9}">
      <dgm:prSet/>
      <dgm:spPr/>
      <dgm:t>
        <a:bodyPr/>
        <a:lstStyle/>
        <a:p>
          <a:endParaRPr lang="en-US"/>
        </a:p>
      </dgm:t>
    </dgm:pt>
    <dgm:pt modelId="{7715A76B-739F-466A-A006-074DDDFB9DC0}">
      <dgm:prSet/>
      <dgm:spPr/>
      <dgm:t>
        <a:bodyPr/>
        <a:lstStyle/>
        <a:p>
          <a:r>
            <a:rPr lang="en-US"/>
            <a:t>This helps us to analyze the short-run and long-run goals that we have for the app.</a:t>
          </a:r>
        </a:p>
      </dgm:t>
    </dgm:pt>
    <dgm:pt modelId="{D722FF90-E945-4488-9014-15625638996B}" type="parTrans" cxnId="{657D2F92-8D4E-4C40-9CD9-2173BBA2F58D}">
      <dgm:prSet/>
      <dgm:spPr/>
      <dgm:t>
        <a:bodyPr/>
        <a:lstStyle/>
        <a:p>
          <a:endParaRPr lang="en-US"/>
        </a:p>
      </dgm:t>
    </dgm:pt>
    <dgm:pt modelId="{DBBD63BC-E197-442A-85A8-1203E92AC7F5}" type="sibTrans" cxnId="{657D2F92-8D4E-4C40-9CD9-2173BBA2F58D}">
      <dgm:prSet/>
      <dgm:spPr/>
      <dgm:t>
        <a:bodyPr/>
        <a:lstStyle/>
        <a:p>
          <a:endParaRPr lang="en-US"/>
        </a:p>
      </dgm:t>
    </dgm:pt>
    <dgm:pt modelId="{0B725040-6E3F-44A8-940F-0EA4427A3930}" type="pres">
      <dgm:prSet presAssocID="{A4B2DBA2-D63B-4AB6-8CA7-B023B881ED13}" presName="diagram" presStyleCnt="0">
        <dgm:presLayoutVars>
          <dgm:dir/>
          <dgm:resizeHandles val="exact"/>
        </dgm:presLayoutVars>
      </dgm:prSet>
      <dgm:spPr/>
    </dgm:pt>
    <dgm:pt modelId="{AC69A02B-4123-42BC-A4CE-076C0EEC0F98}" type="pres">
      <dgm:prSet presAssocID="{D6140E64-1CDE-4B03-9325-17455FA4BDC0}" presName="node" presStyleLbl="node1" presStyleIdx="0" presStyleCnt="11">
        <dgm:presLayoutVars>
          <dgm:bulletEnabled val="1"/>
        </dgm:presLayoutVars>
      </dgm:prSet>
      <dgm:spPr/>
    </dgm:pt>
    <dgm:pt modelId="{5ABB32E4-D3B6-4568-8BE7-8135357F6B55}" type="pres">
      <dgm:prSet presAssocID="{3B4C513D-B9F9-49DC-B2DD-BDCB5F5F67DD}" presName="sibTrans" presStyleCnt="0"/>
      <dgm:spPr/>
    </dgm:pt>
    <dgm:pt modelId="{C3B6D09E-2740-4C11-B5D5-6E12609FBD38}" type="pres">
      <dgm:prSet presAssocID="{8E7207EE-50B3-4A8B-8E2A-EAD088DDBE7F}" presName="node" presStyleLbl="node1" presStyleIdx="1" presStyleCnt="11">
        <dgm:presLayoutVars>
          <dgm:bulletEnabled val="1"/>
        </dgm:presLayoutVars>
      </dgm:prSet>
      <dgm:spPr/>
    </dgm:pt>
    <dgm:pt modelId="{8700FDFC-0E4E-43D4-911D-E31DABF21B1F}" type="pres">
      <dgm:prSet presAssocID="{4490FC1C-A681-4D93-BCCE-A538FAD65BCC}" presName="sibTrans" presStyleCnt="0"/>
      <dgm:spPr/>
    </dgm:pt>
    <dgm:pt modelId="{46CA6D75-544F-40E0-B6D1-6443F9568A99}" type="pres">
      <dgm:prSet presAssocID="{FCF5A1A0-9567-4894-B57D-8E6BA3E96C24}" presName="node" presStyleLbl="node1" presStyleIdx="2" presStyleCnt="11">
        <dgm:presLayoutVars>
          <dgm:bulletEnabled val="1"/>
        </dgm:presLayoutVars>
      </dgm:prSet>
      <dgm:spPr/>
    </dgm:pt>
    <dgm:pt modelId="{44DFABFB-6578-4171-9FD4-9CC8966C6E88}" type="pres">
      <dgm:prSet presAssocID="{CEE26587-587F-4180-8C5D-D77EBE7188B8}" presName="sibTrans" presStyleCnt="0"/>
      <dgm:spPr/>
    </dgm:pt>
    <dgm:pt modelId="{BC54AF00-5965-4A67-AEF3-0C73410B8466}" type="pres">
      <dgm:prSet presAssocID="{A026FADA-8490-4096-8501-5E9B1E34E221}" presName="node" presStyleLbl="node1" presStyleIdx="3" presStyleCnt="11">
        <dgm:presLayoutVars>
          <dgm:bulletEnabled val="1"/>
        </dgm:presLayoutVars>
      </dgm:prSet>
      <dgm:spPr/>
    </dgm:pt>
    <dgm:pt modelId="{D103D9B4-6837-42D9-B489-756FD5A947E8}" type="pres">
      <dgm:prSet presAssocID="{22CF1C4B-0239-4FF0-9172-960416B2850C}" presName="sibTrans" presStyleCnt="0"/>
      <dgm:spPr/>
    </dgm:pt>
    <dgm:pt modelId="{C71F4AF1-A856-4558-8B7A-04E705543726}" type="pres">
      <dgm:prSet presAssocID="{92FF7FAE-BF84-4692-AC80-EF8A99C31C6C}" presName="node" presStyleLbl="node1" presStyleIdx="4" presStyleCnt="11">
        <dgm:presLayoutVars>
          <dgm:bulletEnabled val="1"/>
        </dgm:presLayoutVars>
      </dgm:prSet>
      <dgm:spPr/>
    </dgm:pt>
    <dgm:pt modelId="{291651D7-D019-4C88-8B03-669C454EAFC6}" type="pres">
      <dgm:prSet presAssocID="{5336901B-983E-4D7E-93E3-E8A721283F3E}" presName="sibTrans" presStyleCnt="0"/>
      <dgm:spPr/>
    </dgm:pt>
    <dgm:pt modelId="{4C2889ED-8EDC-4D4B-ABC9-480CADFB98E0}" type="pres">
      <dgm:prSet presAssocID="{73A72DA5-E500-4EF6-AD9B-E95DD1072F6E}" presName="node" presStyleLbl="node1" presStyleIdx="5" presStyleCnt="11">
        <dgm:presLayoutVars>
          <dgm:bulletEnabled val="1"/>
        </dgm:presLayoutVars>
      </dgm:prSet>
      <dgm:spPr/>
    </dgm:pt>
    <dgm:pt modelId="{BF6A8D1C-7A66-4C89-8E46-7448FB747148}" type="pres">
      <dgm:prSet presAssocID="{AE3277D2-7A50-4FE9-9BD7-A8ADA1547CE5}" presName="sibTrans" presStyleCnt="0"/>
      <dgm:spPr/>
    </dgm:pt>
    <dgm:pt modelId="{D3873664-486E-4777-BDE6-25313836EC75}" type="pres">
      <dgm:prSet presAssocID="{C9E98FF7-3144-43ED-88E6-F61D887B63B1}" presName="node" presStyleLbl="node1" presStyleIdx="6" presStyleCnt="11">
        <dgm:presLayoutVars>
          <dgm:bulletEnabled val="1"/>
        </dgm:presLayoutVars>
      </dgm:prSet>
      <dgm:spPr/>
    </dgm:pt>
    <dgm:pt modelId="{FD5FCDAB-DCD0-499B-9052-B03D42C2A18F}" type="pres">
      <dgm:prSet presAssocID="{23A1B764-2BA7-4550-B4F6-9165036A6CE6}" presName="sibTrans" presStyleCnt="0"/>
      <dgm:spPr/>
    </dgm:pt>
    <dgm:pt modelId="{B8FC71D0-C6AB-46F5-8674-148BCF2427ED}" type="pres">
      <dgm:prSet presAssocID="{3595C4C7-EB60-461C-9F63-2F261FD7678A}" presName="node" presStyleLbl="node1" presStyleIdx="7" presStyleCnt="11">
        <dgm:presLayoutVars>
          <dgm:bulletEnabled val="1"/>
        </dgm:presLayoutVars>
      </dgm:prSet>
      <dgm:spPr/>
    </dgm:pt>
    <dgm:pt modelId="{47C33030-3697-4D81-A6D6-BE96DB438DDF}" type="pres">
      <dgm:prSet presAssocID="{D7B75DF3-473C-488C-AF16-F77286336867}" presName="sibTrans" presStyleCnt="0"/>
      <dgm:spPr/>
    </dgm:pt>
    <dgm:pt modelId="{8EB8BEB2-EF09-44D6-814B-12AC00393665}" type="pres">
      <dgm:prSet presAssocID="{11708BFA-E664-4DA1-A7B4-9BCF88F57FC8}" presName="node" presStyleLbl="node1" presStyleIdx="8" presStyleCnt="11">
        <dgm:presLayoutVars>
          <dgm:bulletEnabled val="1"/>
        </dgm:presLayoutVars>
      </dgm:prSet>
      <dgm:spPr/>
    </dgm:pt>
    <dgm:pt modelId="{9FF58615-B297-42F9-8E46-7FE8FB7D087E}" type="pres">
      <dgm:prSet presAssocID="{81F80FD7-63B7-4851-8AB7-59D430E4F896}" presName="sibTrans" presStyleCnt="0"/>
      <dgm:spPr/>
    </dgm:pt>
    <dgm:pt modelId="{B1AEED63-2949-491E-AB09-EB85432420DF}" type="pres">
      <dgm:prSet presAssocID="{F1C942C4-6ABC-46DF-8943-1C94834F65C4}" presName="node" presStyleLbl="node1" presStyleIdx="9" presStyleCnt="11">
        <dgm:presLayoutVars>
          <dgm:bulletEnabled val="1"/>
        </dgm:presLayoutVars>
      </dgm:prSet>
      <dgm:spPr/>
    </dgm:pt>
    <dgm:pt modelId="{16F7D11C-EBC7-4545-858D-1D16E6802119}" type="pres">
      <dgm:prSet presAssocID="{05C2B84D-C87C-48EA-AB54-003C96BE3D22}" presName="sibTrans" presStyleCnt="0"/>
      <dgm:spPr/>
    </dgm:pt>
    <dgm:pt modelId="{D2985C83-A58B-45CD-917F-0FA65258F768}" type="pres">
      <dgm:prSet presAssocID="{7715A76B-739F-466A-A006-074DDDFB9DC0}" presName="node" presStyleLbl="node1" presStyleIdx="10" presStyleCnt="11">
        <dgm:presLayoutVars>
          <dgm:bulletEnabled val="1"/>
        </dgm:presLayoutVars>
      </dgm:prSet>
      <dgm:spPr/>
    </dgm:pt>
  </dgm:ptLst>
  <dgm:cxnLst>
    <dgm:cxn modelId="{5B142102-143B-42F9-A649-09A096690D44}" type="presOf" srcId="{7715A76B-739F-466A-A006-074DDDFB9DC0}" destId="{D2985C83-A58B-45CD-917F-0FA65258F768}" srcOrd="0" destOrd="0" presId="urn:microsoft.com/office/officeart/2005/8/layout/default"/>
    <dgm:cxn modelId="{5DE10B04-B727-4F20-8957-6B646D8DD62E}" srcId="{A4B2DBA2-D63B-4AB6-8CA7-B023B881ED13}" destId="{D6140E64-1CDE-4B03-9325-17455FA4BDC0}" srcOrd="0" destOrd="0" parTransId="{CB19868D-7A15-44FB-A80E-ACAAC0AF492D}" sibTransId="{3B4C513D-B9F9-49DC-B2DD-BDCB5F5F67DD}"/>
    <dgm:cxn modelId="{7BFF6C06-6BD4-4089-9617-F0DA27D74673}" type="presOf" srcId="{A026FADA-8490-4096-8501-5E9B1E34E221}" destId="{BC54AF00-5965-4A67-AEF3-0C73410B8466}" srcOrd="0" destOrd="0" presId="urn:microsoft.com/office/officeart/2005/8/layout/default"/>
    <dgm:cxn modelId="{311FF10B-32FF-4A1A-87E6-E6E3FA3358F6}" srcId="{A4B2DBA2-D63B-4AB6-8CA7-B023B881ED13}" destId="{8E7207EE-50B3-4A8B-8E2A-EAD088DDBE7F}" srcOrd="1" destOrd="0" parTransId="{190B6987-708D-4489-ADF5-BD0349C96198}" sibTransId="{4490FC1C-A681-4D93-BCCE-A538FAD65BCC}"/>
    <dgm:cxn modelId="{280DED0D-796F-420A-9D81-B75751A356DA}" type="presOf" srcId="{92FF7FAE-BF84-4692-AC80-EF8A99C31C6C}" destId="{C71F4AF1-A856-4558-8B7A-04E705543726}" srcOrd="0" destOrd="0" presId="urn:microsoft.com/office/officeart/2005/8/layout/default"/>
    <dgm:cxn modelId="{A2DA1018-62F4-4DE4-9221-42A968D509DF}" type="presOf" srcId="{F1C942C4-6ABC-46DF-8943-1C94834F65C4}" destId="{B1AEED63-2949-491E-AB09-EB85432420DF}" srcOrd="0" destOrd="0" presId="urn:microsoft.com/office/officeart/2005/8/layout/default"/>
    <dgm:cxn modelId="{3B8ABC21-3E3F-4699-801C-D44CDE460CC9}" srcId="{A4B2DBA2-D63B-4AB6-8CA7-B023B881ED13}" destId="{FCF5A1A0-9567-4894-B57D-8E6BA3E96C24}" srcOrd="2" destOrd="0" parTransId="{2E8E03F5-0EE9-40D8-B361-A2C2DA4ED6F4}" sibTransId="{CEE26587-587F-4180-8C5D-D77EBE7188B8}"/>
    <dgm:cxn modelId="{3FBB1B28-2EE5-49D9-B945-6AFF15C75DF5}" type="presOf" srcId="{A4B2DBA2-D63B-4AB6-8CA7-B023B881ED13}" destId="{0B725040-6E3F-44A8-940F-0EA4427A3930}" srcOrd="0" destOrd="0" presId="urn:microsoft.com/office/officeart/2005/8/layout/default"/>
    <dgm:cxn modelId="{BBB3C332-C721-4CB4-A640-67804DB12283}" srcId="{A4B2DBA2-D63B-4AB6-8CA7-B023B881ED13}" destId="{92FF7FAE-BF84-4692-AC80-EF8A99C31C6C}" srcOrd="4" destOrd="0" parTransId="{2D91215C-BB0A-48FE-91EA-685F139ABD98}" sibTransId="{5336901B-983E-4D7E-93E3-E8A721283F3E}"/>
    <dgm:cxn modelId="{EB97D539-1860-44DB-B5E7-D5C5E9A8BFB5}" type="presOf" srcId="{8E7207EE-50B3-4A8B-8E2A-EAD088DDBE7F}" destId="{C3B6D09E-2740-4C11-B5D5-6E12609FBD38}" srcOrd="0" destOrd="0" presId="urn:microsoft.com/office/officeart/2005/8/layout/default"/>
    <dgm:cxn modelId="{35399A63-0D04-47C5-AA27-C92703B54CE0}" type="presOf" srcId="{FCF5A1A0-9567-4894-B57D-8E6BA3E96C24}" destId="{46CA6D75-544F-40E0-B6D1-6443F9568A99}" srcOrd="0" destOrd="0" presId="urn:microsoft.com/office/officeart/2005/8/layout/default"/>
    <dgm:cxn modelId="{1A19E546-148C-4732-A3E7-694F2BD23DD1}" srcId="{A4B2DBA2-D63B-4AB6-8CA7-B023B881ED13}" destId="{A026FADA-8490-4096-8501-5E9B1E34E221}" srcOrd="3" destOrd="0" parTransId="{2C50F1CC-A9B0-481F-8A50-67CEBC6B8A73}" sibTransId="{22CF1C4B-0239-4FF0-9172-960416B2850C}"/>
    <dgm:cxn modelId="{E2136F69-B685-4036-BF42-AA388D8DA042}" srcId="{A4B2DBA2-D63B-4AB6-8CA7-B023B881ED13}" destId="{C9E98FF7-3144-43ED-88E6-F61D887B63B1}" srcOrd="6" destOrd="0" parTransId="{CFC9FB92-6946-409A-BC33-083D4710911D}" sibTransId="{23A1B764-2BA7-4550-B4F6-9165036A6CE6}"/>
    <dgm:cxn modelId="{EE781153-C547-47A0-9104-89A4EA088F6F}" type="presOf" srcId="{C9E98FF7-3144-43ED-88E6-F61D887B63B1}" destId="{D3873664-486E-4777-BDE6-25313836EC75}" srcOrd="0" destOrd="0" presId="urn:microsoft.com/office/officeart/2005/8/layout/default"/>
    <dgm:cxn modelId="{D7448282-13EC-4C4F-A1E2-90B224CB47FB}" srcId="{A4B2DBA2-D63B-4AB6-8CA7-B023B881ED13}" destId="{73A72DA5-E500-4EF6-AD9B-E95DD1072F6E}" srcOrd="5" destOrd="0" parTransId="{C280A429-6610-4E1D-8CC8-071798CDDD7C}" sibTransId="{AE3277D2-7A50-4FE9-9BD7-A8ADA1547CE5}"/>
    <dgm:cxn modelId="{657D2F92-8D4E-4C40-9CD9-2173BBA2F58D}" srcId="{A4B2DBA2-D63B-4AB6-8CA7-B023B881ED13}" destId="{7715A76B-739F-466A-A006-074DDDFB9DC0}" srcOrd="10" destOrd="0" parTransId="{D722FF90-E945-4488-9014-15625638996B}" sibTransId="{DBBD63BC-E197-442A-85A8-1203E92AC7F5}"/>
    <dgm:cxn modelId="{02DC859D-E6C8-4D4E-B403-1484FBEED9E9}" srcId="{A4B2DBA2-D63B-4AB6-8CA7-B023B881ED13}" destId="{F1C942C4-6ABC-46DF-8943-1C94834F65C4}" srcOrd="9" destOrd="0" parTransId="{78B12D95-4A70-4DDA-93CF-9FDA8510D389}" sibTransId="{05C2B84D-C87C-48EA-AB54-003C96BE3D22}"/>
    <dgm:cxn modelId="{B5AC4CB8-2743-4BD6-879D-76CDD1147103}" srcId="{A4B2DBA2-D63B-4AB6-8CA7-B023B881ED13}" destId="{3595C4C7-EB60-461C-9F63-2F261FD7678A}" srcOrd="7" destOrd="0" parTransId="{9801B102-E67E-4744-9911-7D6A251440FA}" sibTransId="{D7B75DF3-473C-488C-AF16-F77286336867}"/>
    <dgm:cxn modelId="{718B61D3-E2D2-4C89-AC60-B7C4666FB045}" type="presOf" srcId="{D6140E64-1CDE-4B03-9325-17455FA4BDC0}" destId="{AC69A02B-4123-42BC-A4CE-076C0EEC0F98}" srcOrd="0" destOrd="0" presId="urn:microsoft.com/office/officeart/2005/8/layout/default"/>
    <dgm:cxn modelId="{694157E3-1D74-40DB-93D3-EC0D74983ADB}" srcId="{A4B2DBA2-D63B-4AB6-8CA7-B023B881ED13}" destId="{11708BFA-E664-4DA1-A7B4-9BCF88F57FC8}" srcOrd="8" destOrd="0" parTransId="{B483819C-8C52-4CA7-9684-206E8F5D484B}" sibTransId="{81F80FD7-63B7-4851-8AB7-59D430E4F896}"/>
    <dgm:cxn modelId="{22397AE4-97B8-458C-919F-10FCF318EF74}" type="presOf" srcId="{73A72DA5-E500-4EF6-AD9B-E95DD1072F6E}" destId="{4C2889ED-8EDC-4D4B-ABC9-480CADFB98E0}" srcOrd="0" destOrd="0" presId="urn:microsoft.com/office/officeart/2005/8/layout/default"/>
    <dgm:cxn modelId="{EB1FDDEB-8057-4BEC-A36A-3450F6F52D30}" type="presOf" srcId="{11708BFA-E664-4DA1-A7B4-9BCF88F57FC8}" destId="{8EB8BEB2-EF09-44D6-814B-12AC00393665}" srcOrd="0" destOrd="0" presId="urn:microsoft.com/office/officeart/2005/8/layout/default"/>
    <dgm:cxn modelId="{8C2B87F9-B9D2-45E0-938A-43626EA88CE7}" type="presOf" srcId="{3595C4C7-EB60-461C-9F63-2F261FD7678A}" destId="{B8FC71D0-C6AB-46F5-8674-148BCF2427ED}" srcOrd="0" destOrd="0" presId="urn:microsoft.com/office/officeart/2005/8/layout/default"/>
    <dgm:cxn modelId="{62BD9985-EDFA-4185-B1BD-A08F4C5676EF}" type="presParOf" srcId="{0B725040-6E3F-44A8-940F-0EA4427A3930}" destId="{AC69A02B-4123-42BC-A4CE-076C0EEC0F98}" srcOrd="0" destOrd="0" presId="urn:microsoft.com/office/officeart/2005/8/layout/default"/>
    <dgm:cxn modelId="{12DB3536-78B7-4C20-8E63-B9A01A57AFA6}" type="presParOf" srcId="{0B725040-6E3F-44A8-940F-0EA4427A3930}" destId="{5ABB32E4-D3B6-4568-8BE7-8135357F6B55}" srcOrd="1" destOrd="0" presId="urn:microsoft.com/office/officeart/2005/8/layout/default"/>
    <dgm:cxn modelId="{6D2BE3C5-407A-43C0-9D05-FB9D23017267}" type="presParOf" srcId="{0B725040-6E3F-44A8-940F-0EA4427A3930}" destId="{C3B6D09E-2740-4C11-B5D5-6E12609FBD38}" srcOrd="2" destOrd="0" presId="urn:microsoft.com/office/officeart/2005/8/layout/default"/>
    <dgm:cxn modelId="{F904F720-F55A-45B2-A11C-9D9BC0001400}" type="presParOf" srcId="{0B725040-6E3F-44A8-940F-0EA4427A3930}" destId="{8700FDFC-0E4E-43D4-911D-E31DABF21B1F}" srcOrd="3" destOrd="0" presId="urn:microsoft.com/office/officeart/2005/8/layout/default"/>
    <dgm:cxn modelId="{0906B47A-FEA5-4B7D-B985-6385E04A1173}" type="presParOf" srcId="{0B725040-6E3F-44A8-940F-0EA4427A3930}" destId="{46CA6D75-544F-40E0-B6D1-6443F9568A99}" srcOrd="4" destOrd="0" presId="urn:microsoft.com/office/officeart/2005/8/layout/default"/>
    <dgm:cxn modelId="{F70AEBE8-5B30-4549-89D6-B10FBDC329C3}" type="presParOf" srcId="{0B725040-6E3F-44A8-940F-0EA4427A3930}" destId="{44DFABFB-6578-4171-9FD4-9CC8966C6E88}" srcOrd="5" destOrd="0" presId="urn:microsoft.com/office/officeart/2005/8/layout/default"/>
    <dgm:cxn modelId="{C2FEE9A1-2C7B-4D7E-9C68-613169B48879}" type="presParOf" srcId="{0B725040-6E3F-44A8-940F-0EA4427A3930}" destId="{BC54AF00-5965-4A67-AEF3-0C73410B8466}" srcOrd="6" destOrd="0" presId="urn:microsoft.com/office/officeart/2005/8/layout/default"/>
    <dgm:cxn modelId="{E5BDE9B2-FD96-4884-9847-E3A12948F542}" type="presParOf" srcId="{0B725040-6E3F-44A8-940F-0EA4427A3930}" destId="{D103D9B4-6837-42D9-B489-756FD5A947E8}" srcOrd="7" destOrd="0" presId="urn:microsoft.com/office/officeart/2005/8/layout/default"/>
    <dgm:cxn modelId="{FF1A6540-812F-4BA9-AE09-C922C4C73E1D}" type="presParOf" srcId="{0B725040-6E3F-44A8-940F-0EA4427A3930}" destId="{C71F4AF1-A856-4558-8B7A-04E705543726}" srcOrd="8" destOrd="0" presId="urn:microsoft.com/office/officeart/2005/8/layout/default"/>
    <dgm:cxn modelId="{30868DD1-CDFA-423A-87B1-4B804378BBD3}" type="presParOf" srcId="{0B725040-6E3F-44A8-940F-0EA4427A3930}" destId="{291651D7-D019-4C88-8B03-669C454EAFC6}" srcOrd="9" destOrd="0" presId="urn:microsoft.com/office/officeart/2005/8/layout/default"/>
    <dgm:cxn modelId="{9D0F7B12-8582-4131-9B5E-D6DFBF7A46DE}" type="presParOf" srcId="{0B725040-6E3F-44A8-940F-0EA4427A3930}" destId="{4C2889ED-8EDC-4D4B-ABC9-480CADFB98E0}" srcOrd="10" destOrd="0" presId="urn:microsoft.com/office/officeart/2005/8/layout/default"/>
    <dgm:cxn modelId="{42888B8A-80B5-4E0B-9819-6DAD68BEEAAC}" type="presParOf" srcId="{0B725040-6E3F-44A8-940F-0EA4427A3930}" destId="{BF6A8D1C-7A66-4C89-8E46-7448FB747148}" srcOrd="11" destOrd="0" presId="urn:microsoft.com/office/officeart/2005/8/layout/default"/>
    <dgm:cxn modelId="{D5A5D629-E99B-45A5-A75E-AAB144D3D0B5}" type="presParOf" srcId="{0B725040-6E3F-44A8-940F-0EA4427A3930}" destId="{D3873664-486E-4777-BDE6-25313836EC75}" srcOrd="12" destOrd="0" presId="urn:microsoft.com/office/officeart/2005/8/layout/default"/>
    <dgm:cxn modelId="{E83E3C88-96F9-4376-B390-CFE3D6D556D6}" type="presParOf" srcId="{0B725040-6E3F-44A8-940F-0EA4427A3930}" destId="{FD5FCDAB-DCD0-499B-9052-B03D42C2A18F}" srcOrd="13" destOrd="0" presId="urn:microsoft.com/office/officeart/2005/8/layout/default"/>
    <dgm:cxn modelId="{9310C85E-3F4B-491F-9BAD-2B34E18DA3C7}" type="presParOf" srcId="{0B725040-6E3F-44A8-940F-0EA4427A3930}" destId="{B8FC71D0-C6AB-46F5-8674-148BCF2427ED}" srcOrd="14" destOrd="0" presId="urn:microsoft.com/office/officeart/2005/8/layout/default"/>
    <dgm:cxn modelId="{2C717A53-244A-4389-8F79-EC86B70B3159}" type="presParOf" srcId="{0B725040-6E3F-44A8-940F-0EA4427A3930}" destId="{47C33030-3697-4D81-A6D6-BE96DB438DDF}" srcOrd="15" destOrd="0" presId="urn:microsoft.com/office/officeart/2005/8/layout/default"/>
    <dgm:cxn modelId="{9844A3A3-919B-4642-A4A5-2ED2E00F1A91}" type="presParOf" srcId="{0B725040-6E3F-44A8-940F-0EA4427A3930}" destId="{8EB8BEB2-EF09-44D6-814B-12AC00393665}" srcOrd="16" destOrd="0" presId="urn:microsoft.com/office/officeart/2005/8/layout/default"/>
    <dgm:cxn modelId="{B1222B4F-86DA-4CE5-9148-DE30C078C95D}" type="presParOf" srcId="{0B725040-6E3F-44A8-940F-0EA4427A3930}" destId="{9FF58615-B297-42F9-8E46-7FE8FB7D087E}" srcOrd="17" destOrd="0" presId="urn:microsoft.com/office/officeart/2005/8/layout/default"/>
    <dgm:cxn modelId="{0225A74B-F1A3-44CC-9DC3-AD9255B0DD44}" type="presParOf" srcId="{0B725040-6E3F-44A8-940F-0EA4427A3930}" destId="{B1AEED63-2949-491E-AB09-EB85432420DF}" srcOrd="18" destOrd="0" presId="urn:microsoft.com/office/officeart/2005/8/layout/default"/>
    <dgm:cxn modelId="{5954BB54-A793-48FA-93A2-6648ADC01F1E}" type="presParOf" srcId="{0B725040-6E3F-44A8-940F-0EA4427A3930}" destId="{16F7D11C-EBC7-4545-858D-1D16E6802119}" srcOrd="19" destOrd="0" presId="urn:microsoft.com/office/officeart/2005/8/layout/default"/>
    <dgm:cxn modelId="{26ECF91D-B90B-4D26-8BD2-35542CA585AE}" type="presParOf" srcId="{0B725040-6E3F-44A8-940F-0EA4427A3930}" destId="{D2985C83-A58B-45CD-917F-0FA65258F768}" srcOrd="2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B8308B-66E3-40F5-8908-35A0BAC24981}">
      <dsp:nvSpPr>
        <dsp:cNvPr id="0" name=""/>
        <dsp:cNvSpPr/>
      </dsp:nvSpPr>
      <dsp:spPr>
        <a:xfrm>
          <a:off x="1283" y="408925"/>
          <a:ext cx="4505585" cy="28610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C3B058-ECFF-4372-8BC5-4C7515C1927B}">
      <dsp:nvSpPr>
        <dsp:cNvPr id="0" name=""/>
        <dsp:cNvSpPr/>
      </dsp:nvSpPr>
      <dsp:spPr>
        <a:xfrm>
          <a:off x="501904" y="884515"/>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CA" sz="2900" kern="1200"/>
            <a:t>Is the </a:t>
          </a:r>
          <a:r>
            <a:rPr lang="en-CA" sz="2900" b="1" kern="1200"/>
            <a:t>design</a:t>
          </a:r>
          <a:r>
            <a:rPr lang="en-CA" sz="2900" kern="1200"/>
            <a:t> of user interfaces for machines and software.</a:t>
          </a:r>
          <a:endParaRPr lang="en-US" sz="2900" kern="1200"/>
        </a:p>
      </dsp:txBody>
      <dsp:txXfrm>
        <a:off x="585701" y="968312"/>
        <a:ext cx="4337991" cy="2693452"/>
      </dsp:txXfrm>
    </dsp:sp>
    <dsp:sp modelId="{9BD6C631-F49B-4383-8E86-4566F11A9B70}">
      <dsp:nvSpPr>
        <dsp:cNvPr id="0" name=""/>
        <dsp:cNvSpPr/>
      </dsp:nvSpPr>
      <dsp:spPr>
        <a:xfrm>
          <a:off x="5508110" y="408925"/>
          <a:ext cx="4505585" cy="28610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E55CC4-53DA-459A-87CB-DDC2CF233F89}">
      <dsp:nvSpPr>
        <dsp:cNvPr id="0" name=""/>
        <dsp:cNvSpPr/>
      </dsp:nvSpPr>
      <dsp:spPr>
        <a:xfrm>
          <a:off x="6008730" y="884515"/>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CA" sz="2900" kern="1200"/>
            <a:t>Such as computers, home appliances, mobile devices, and other electronic devices, with the focus on maximizing usability and the user experience.  </a:t>
          </a:r>
          <a:endParaRPr lang="en-US" sz="2900" kern="1200"/>
        </a:p>
      </dsp:txBody>
      <dsp:txXfrm>
        <a:off x="6092527" y="968312"/>
        <a:ext cx="4337991" cy="26934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886DD5-D0E4-4B72-837C-C7BE1571C965}">
      <dsp:nvSpPr>
        <dsp:cNvPr id="0" name=""/>
        <dsp:cNvSpPr/>
      </dsp:nvSpPr>
      <dsp:spPr>
        <a:xfrm>
          <a:off x="147875" y="1337"/>
          <a:ext cx="3193702" cy="191622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a:t>Values.-</a:t>
          </a:r>
          <a:endParaRPr lang="en-US" sz="2100" kern="1200"/>
        </a:p>
      </dsp:txBody>
      <dsp:txXfrm>
        <a:off x="147875" y="1337"/>
        <a:ext cx="3193702" cy="1916221"/>
      </dsp:txXfrm>
    </dsp:sp>
    <dsp:sp modelId="{4F1F9247-8CFB-4322-8557-2AF7F5EB9AB2}">
      <dsp:nvSpPr>
        <dsp:cNvPr id="0" name=""/>
        <dsp:cNvSpPr/>
      </dsp:nvSpPr>
      <dsp:spPr>
        <a:xfrm>
          <a:off x="3660948" y="1337"/>
          <a:ext cx="3193702" cy="1916221"/>
        </a:xfrm>
        <a:prstGeom prst="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Considering the impact of a technology on humans and designing a system accordingly.</a:t>
          </a:r>
        </a:p>
      </dsp:txBody>
      <dsp:txXfrm>
        <a:off x="3660948" y="1337"/>
        <a:ext cx="3193702" cy="1916221"/>
      </dsp:txXfrm>
    </dsp:sp>
    <dsp:sp modelId="{FFBEA127-F448-43AB-9FD0-06CD8B8F1E6E}">
      <dsp:nvSpPr>
        <dsp:cNvPr id="0" name=""/>
        <dsp:cNvSpPr/>
      </dsp:nvSpPr>
      <dsp:spPr>
        <a:xfrm>
          <a:off x="7174021" y="1337"/>
          <a:ext cx="3193702" cy="1916221"/>
        </a:xfrm>
        <a:prstGeom prst="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Ex:  Spotify</a:t>
          </a:r>
        </a:p>
      </dsp:txBody>
      <dsp:txXfrm>
        <a:off x="7174021" y="1337"/>
        <a:ext cx="3193702" cy="1916221"/>
      </dsp:txXfrm>
    </dsp:sp>
    <dsp:sp modelId="{3BC28C99-7E2A-427B-9E0A-170AA7F68094}">
      <dsp:nvSpPr>
        <dsp:cNvPr id="0" name=""/>
        <dsp:cNvSpPr/>
      </dsp:nvSpPr>
      <dsp:spPr>
        <a:xfrm>
          <a:off x="1904412" y="2236929"/>
          <a:ext cx="3193702" cy="1916221"/>
        </a:xfrm>
        <a:prstGeom prst="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What does Spotify value  as a company? Consumers or musicians?</a:t>
          </a:r>
        </a:p>
      </dsp:txBody>
      <dsp:txXfrm>
        <a:off x="1904412" y="2236929"/>
        <a:ext cx="3193702" cy="1916221"/>
      </dsp:txXfrm>
    </dsp:sp>
    <dsp:sp modelId="{5D80220E-FD34-42C7-892B-3C1CE608F0FB}">
      <dsp:nvSpPr>
        <dsp:cNvPr id="0" name=""/>
        <dsp:cNvSpPr/>
      </dsp:nvSpPr>
      <dsp:spPr>
        <a:xfrm>
          <a:off x="5417485" y="2236929"/>
          <a:ext cx="3193702" cy="1916221"/>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It’s clear that spotify values more their customers and their values (what they are looking for) than the musicians</a:t>
          </a:r>
        </a:p>
      </dsp:txBody>
      <dsp:txXfrm>
        <a:off x="5417485" y="2236929"/>
        <a:ext cx="3193702" cy="19162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05B3EB-F379-4243-89BA-8AAF55F35778}">
      <dsp:nvSpPr>
        <dsp:cNvPr id="0" name=""/>
        <dsp:cNvSpPr/>
      </dsp:nvSpPr>
      <dsp:spPr>
        <a:xfrm>
          <a:off x="238244" y="1292"/>
          <a:ext cx="3137222" cy="188233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1" kern="1200"/>
            <a:t>Stakeholders</a:t>
          </a:r>
          <a:r>
            <a:rPr lang="en-US" sz="2500" kern="1200"/>
            <a:t>.-</a:t>
          </a:r>
        </a:p>
      </dsp:txBody>
      <dsp:txXfrm>
        <a:off x="238244" y="1292"/>
        <a:ext cx="3137222" cy="1882333"/>
      </dsp:txXfrm>
    </dsp:sp>
    <dsp:sp modelId="{EFA58E57-DAC5-4BCA-A834-91A9EA0322E2}">
      <dsp:nvSpPr>
        <dsp:cNvPr id="0" name=""/>
        <dsp:cNvSpPr/>
      </dsp:nvSpPr>
      <dsp:spPr>
        <a:xfrm>
          <a:off x="3689188" y="1292"/>
          <a:ext cx="3137222" cy="1882333"/>
        </a:xfrm>
        <a:prstGeom prst="rect">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People affected by the system.</a:t>
          </a:r>
        </a:p>
      </dsp:txBody>
      <dsp:txXfrm>
        <a:off x="3689188" y="1292"/>
        <a:ext cx="3137222" cy="1882333"/>
      </dsp:txXfrm>
    </dsp:sp>
    <dsp:sp modelId="{53717C3B-5245-4DFA-B06C-AB519B944D6C}">
      <dsp:nvSpPr>
        <dsp:cNvPr id="0" name=""/>
        <dsp:cNvSpPr/>
      </dsp:nvSpPr>
      <dsp:spPr>
        <a:xfrm>
          <a:off x="7140133" y="1292"/>
          <a:ext cx="3137222" cy="1882333"/>
        </a:xfrm>
        <a:prstGeom prst="rect">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Ex: Spotify</a:t>
          </a:r>
        </a:p>
      </dsp:txBody>
      <dsp:txXfrm>
        <a:off x="7140133" y="1292"/>
        <a:ext cx="3137222" cy="1882333"/>
      </dsp:txXfrm>
    </dsp:sp>
    <dsp:sp modelId="{14465D95-50DB-4E80-9101-1FD953BAB622}">
      <dsp:nvSpPr>
        <dsp:cNvPr id="0" name=""/>
        <dsp:cNvSpPr/>
      </dsp:nvSpPr>
      <dsp:spPr>
        <a:xfrm>
          <a:off x="238244" y="2197348"/>
          <a:ext cx="3137222" cy="1882333"/>
        </a:xfrm>
        <a:prstGeom prst="rect">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Indirect stakeholders: File sharing websites</a:t>
          </a:r>
        </a:p>
      </dsp:txBody>
      <dsp:txXfrm>
        <a:off x="238244" y="2197348"/>
        <a:ext cx="3137222" cy="1882333"/>
      </dsp:txXfrm>
    </dsp:sp>
    <dsp:sp modelId="{18413086-7AA9-449F-AE92-990F40F045F9}">
      <dsp:nvSpPr>
        <dsp:cNvPr id="0" name=""/>
        <dsp:cNvSpPr/>
      </dsp:nvSpPr>
      <dsp:spPr>
        <a:xfrm>
          <a:off x="3689188" y="2197348"/>
          <a:ext cx="3137222" cy="1882333"/>
        </a:xfrm>
        <a:prstGeom prst="rect">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Direct stakeholders:  Music companies, Artists, customers.</a:t>
          </a:r>
        </a:p>
      </dsp:txBody>
      <dsp:txXfrm>
        <a:off x="3689188" y="2197348"/>
        <a:ext cx="3137222" cy="1882333"/>
      </dsp:txXfrm>
    </dsp:sp>
    <dsp:sp modelId="{6EF015C6-E8E0-4FDD-A548-E6D6FC93E081}">
      <dsp:nvSpPr>
        <dsp:cNvPr id="0" name=""/>
        <dsp:cNvSpPr/>
      </dsp:nvSpPr>
      <dsp:spPr>
        <a:xfrm>
          <a:off x="7140133" y="2197348"/>
          <a:ext cx="3137222" cy="1882333"/>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Stakeholders allows us to analyze the people affected by this UI and how to check  </a:t>
          </a:r>
        </a:p>
      </dsp:txBody>
      <dsp:txXfrm>
        <a:off x="7140133" y="2197348"/>
        <a:ext cx="3137222" cy="18823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3C8763-F718-43DA-9D05-764E04C7FA23}">
      <dsp:nvSpPr>
        <dsp:cNvPr id="0" name=""/>
        <dsp:cNvSpPr/>
      </dsp:nvSpPr>
      <dsp:spPr>
        <a:xfrm>
          <a:off x="147875" y="1337"/>
          <a:ext cx="3193702" cy="191622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t>Pervasiveness.- </a:t>
          </a:r>
          <a:endParaRPr lang="en-US" sz="2000" kern="1200"/>
        </a:p>
      </dsp:txBody>
      <dsp:txXfrm>
        <a:off x="147875" y="1337"/>
        <a:ext cx="3193702" cy="1916221"/>
      </dsp:txXfrm>
    </dsp:sp>
    <dsp:sp modelId="{77A046F3-15B3-4AAC-8B9F-31571363DDF8}">
      <dsp:nvSpPr>
        <dsp:cNvPr id="0" name=""/>
        <dsp:cNvSpPr/>
      </dsp:nvSpPr>
      <dsp:spPr>
        <a:xfrm>
          <a:off x="3660948" y="1337"/>
          <a:ext cx="3193702" cy="1916221"/>
        </a:xfrm>
        <a:prstGeom prst="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How a system will spread and affect people on the long run. </a:t>
          </a:r>
        </a:p>
      </dsp:txBody>
      <dsp:txXfrm>
        <a:off x="3660948" y="1337"/>
        <a:ext cx="3193702" cy="1916221"/>
      </dsp:txXfrm>
    </dsp:sp>
    <dsp:sp modelId="{4161EE12-FDBC-4C84-B2A2-1A8529844127}">
      <dsp:nvSpPr>
        <dsp:cNvPr id="0" name=""/>
        <dsp:cNvSpPr/>
      </dsp:nvSpPr>
      <dsp:spPr>
        <a:xfrm>
          <a:off x="7174021" y="1337"/>
          <a:ext cx="3193702" cy="1916221"/>
        </a:xfrm>
        <a:prstGeom prst="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Ex: Spotify</a:t>
          </a:r>
        </a:p>
      </dsp:txBody>
      <dsp:txXfrm>
        <a:off x="7174021" y="1337"/>
        <a:ext cx="3193702" cy="1916221"/>
      </dsp:txXfrm>
    </dsp:sp>
    <dsp:sp modelId="{41312B31-764D-46A2-82AD-7A83F400D4E3}">
      <dsp:nvSpPr>
        <dsp:cNvPr id="0" name=""/>
        <dsp:cNvSpPr/>
      </dsp:nvSpPr>
      <dsp:spPr>
        <a:xfrm>
          <a:off x="3660948" y="2236929"/>
          <a:ext cx="3193702" cy="1916221"/>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They penetrate their market by making music free and only paying for special content. It is related to the strategy of the company.</a:t>
          </a:r>
        </a:p>
      </dsp:txBody>
      <dsp:txXfrm>
        <a:off x="3660948" y="2236929"/>
        <a:ext cx="3193702" cy="191622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69A02B-4123-42BC-A4CE-076C0EEC0F98}">
      <dsp:nvSpPr>
        <dsp:cNvPr id="0" name=""/>
        <dsp:cNvSpPr/>
      </dsp:nvSpPr>
      <dsp:spPr>
        <a:xfrm>
          <a:off x="792392" y="310"/>
          <a:ext cx="2076933" cy="124616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Time.-</a:t>
          </a:r>
          <a:endParaRPr lang="en-US" sz="1600" kern="1200"/>
        </a:p>
      </dsp:txBody>
      <dsp:txXfrm>
        <a:off x="792392" y="310"/>
        <a:ext cx="2076933" cy="1246160"/>
      </dsp:txXfrm>
    </dsp:sp>
    <dsp:sp modelId="{C3B6D09E-2740-4C11-B5D5-6E12609FBD38}">
      <dsp:nvSpPr>
        <dsp:cNvPr id="0" name=""/>
        <dsp:cNvSpPr/>
      </dsp:nvSpPr>
      <dsp:spPr>
        <a:xfrm>
          <a:off x="3077019" y="310"/>
          <a:ext cx="2076933" cy="1246160"/>
        </a:xfrm>
        <a:prstGeom prst="rect">
          <a:avLst/>
        </a:prstGeom>
        <a:solidFill>
          <a:schemeClr val="accent2">
            <a:hueOff val="-145536"/>
            <a:satOff val="-8393"/>
            <a:lumOff val="8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How systems will function in short and long time. </a:t>
          </a:r>
        </a:p>
      </dsp:txBody>
      <dsp:txXfrm>
        <a:off x="3077019" y="310"/>
        <a:ext cx="2076933" cy="1246160"/>
      </dsp:txXfrm>
    </dsp:sp>
    <dsp:sp modelId="{46CA6D75-544F-40E0-B6D1-6443F9568A99}">
      <dsp:nvSpPr>
        <dsp:cNvPr id="0" name=""/>
        <dsp:cNvSpPr/>
      </dsp:nvSpPr>
      <dsp:spPr>
        <a:xfrm>
          <a:off x="5361646" y="310"/>
          <a:ext cx="2076933" cy="1246160"/>
        </a:xfrm>
        <a:prstGeom prst="rect">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Ex: Spotify</a:t>
          </a:r>
        </a:p>
      </dsp:txBody>
      <dsp:txXfrm>
        <a:off x="5361646" y="310"/>
        <a:ext cx="2076933" cy="1246160"/>
      </dsp:txXfrm>
    </dsp:sp>
    <dsp:sp modelId="{BC54AF00-5965-4A67-AEF3-0C73410B8466}">
      <dsp:nvSpPr>
        <dsp:cNvPr id="0" name=""/>
        <dsp:cNvSpPr/>
      </dsp:nvSpPr>
      <dsp:spPr>
        <a:xfrm>
          <a:off x="7646273" y="310"/>
          <a:ext cx="2076933" cy="1246160"/>
        </a:xfrm>
        <a:prstGeom prst="rect">
          <a:avLst/>
        </a:prstGeom>
        <a:solidFill>
          <a:schemeClr val="accent2">
            <a:hueOff val="-436609"/>
            <a:satOff val="-25178"/>
            <a:lumOff val="2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Short-run:</a:t>
          </a:r>
        </a:p>
      </dsp:txBody>
      <dsp:txXfrm>
        <a:off x="7646273" y="310"/>
        <a:ext cx="2076933" cy="1246160"/>
      </dsp:txXfrm>
    </dsp:sp>
    <dsp:sp modelId="{C71F4AF1-A856-4558-8B7A-04E705543726}">
      <dsp:nvSpPr>
        <dsp:cNvPr id="0" name=""/>
        <dsp:cNvSpPr/>
      </dsp:nvSpPr>
      <dsp:spPr>
        <a:xfrm>
          <a:off x="792392" y="1454163"/>
          <a:ext cx="2076933" cy="1246160"/>
        </a:xfrm>
        <a:prstGeom prst="rect">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Keeping spotify free</a:t>
          </a:r>
        </a:p>
      </dsp:txBody>
      <dsp:txXfrm>
        <a:off x="792392" y="1454163"/>
        <a:ext cx="2076933" cy="1246160"/>
      </dsp:txXfrm>
    </dsp:sp>
    <dsp:sp modelId="{4C2889ED-8EDC-4D4B-ABC9-480CADFB98E0}">
      <dsp:nvSpPr>
        <dsp:cNvPr id="0" name=""/>
        <dsp:cNvSpPr/>
      </dsp:nvSpPr>
      <dsp:spPr>
        <a:xfrm>
          <a:off x="3077019" y="1454163"/>
          <a:ext cx="2076933" cy="1246160"/>
        </a:xfrm>
        <a:prstGeom prst="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Spreading the word</a:t>
          </a:r>
        </a:p>
      </dsp:txBody>
      <dsp:txXfrm>
        <a:off x="3077019" y="1454163"/>
        <a:ext cx="2076933" cy="1246160"/>
      </dsp:txXfrm>
    </dsp:sp>
    <dsp:sp modelId="{D3873664-486E-4777-BDE6-25313836EC75}">
      <dsp:nvSpPr>
        <dsp:cNvPr id="0" name=""/>
        <dsp:cNvSpPr/>
      </dsp:nvSpPr>
      <dsp:spPr>
        <a:xfrm>
          <a:off x="5361646" y="1454163"/>
          <a:ext cx="2076933" cy="1246160"/>
        </a:xfrm>
        <a:prstGeom prst="rect">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Long-run: </a:t>
          </a:r>
        </a:p>
      </dsp:txBody>
      <dsp:txXfrm>
        <a:off x="5361646" y="1454163"/>
        <a:ext cx="2076933" cy="1246160"/>
      </dsp:txXfrm>
    </dsp:sp>
    <dsp:sp modelId="{B8FC71D0-C6AB-46F5-8674-148BCF2427ED}">
      <dsp:nvSpPr>
        <dsp:cNvPr id="0" name=""/>
        <dsp:cNvSpPr/>
      </dsp:nvSpPr>
      <dsp:spPr>
        <a:xfrm>
          <a:off x="7646273" y="1454163"/>
          <a:ext cx="2076933" cy="1246160"/>
        </a:xfrm>
        <a:prstGeom prst="rect">
          <a:avLst/>
        </a:prstGeom>
        <a:solidFill>
          <a:schemeClr val="accent2">
            <a:hueOff val="-1018754"/>
            <a:satOff val="-58750"/>
            <a:lumOff val="604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Incorporating new artists</a:t>
          </a:r>
        </a:p>
      </dsp:txBody>
      <dsp:txXfrm>
        <a:off x="7646273" y="1454163"/>
        <a:ext cx="2076933" cy="1246160"/>
      </dsp:txXfrm>
    </dsp:sp>
    <dsp:sp modelId="{8EB8BEB2-EF09-44D6-814B-12AC00393665}">
      <dsp:nvSpPr>
        <dsp:cNvPr id="0" name=""/>
        <dsp:cNvSpPr/>
      </dsp:nvSpPr>
      <dsp:spPr>
        <a:xfrm>
          <a:off x="1934706" y="2908017"/>
          <a:ext cx="2076933" cy="1246160"/>
        </a:xfrm>
        <a:prstGeom prst="rect">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More premium memberships</a:t>
          </a:r>
        </a:p>
      </dsp:txBody>
      <dsp:txXfrm>
        <a:off x="1934706" y="2908017"/>
        <a:ext cx="2076933" cy="1246160"/>
      </dsp:txXfrm>
    </dsp:sp>
    <dsp:sp modelId="{B1AEED63-2949-491E-AB09-EB85432420DF}">
      <dsp:nvSpPr>
        <dsp:cNvPr id="0" name=""/>
        <dsp:cNvSpPr/>
      </dsp:nvSpPr>
      <dsp:spPr>
        <a:xfrm>
          <a:off x="4219333" y="2908017"/>
          <a:ext cx="2076933" cy="1246160"/>
        </a:xfrm>
        <a:prstGeom prst="rect">
          <a:avLst/>
        </a:prstGeom>
        <a:solidFill>
          <a:schemeClr val="accent2">
            <a:hueOff val="-1309827"/>
            <a:satOff val="-75535"/>
            <a:lumOff val="7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More advertisements</a:t>
          </a:r>
        </a:p>
      </dsp:txBody>
      <dsp:txXfrm>
        <a:off x="4219333" y="2908017"/>
        <a:ext cx="2076933" cy="1246160"/>
      </dsp:txXfrm>
    </dsp:sp>
    <dsp:sp modelId="{D2985C83-A58B-45CD-917F-0FA65258F768}">
      <dsp:nvSpPr>
        <dsp:cNvPr id="0" name=""/>
        <dsp:cNvSpPr/>
      </dsp:nvSpPr>
      <dsp:spPr>
        <a:xfrm>
          <a:off x="6503960" y="2908017"/>
          <a:ext cx="2076933" cy="1246160"/>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This helps us to analyze the short-run and long-run goals that we have for the app.</a:t>
          </a:r>
        </a:p>
      </dsp:txBody>
      <dsp:txXfrm>
        <a:off x="6503960" y="2908017"/>
        <a:ext cx="2076933" cy="124616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E2751-2F38-4A9D-A5E6-869BC33332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B9BF08CF-9F6D-47DB-8755-903DCBA0B5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9FDF2CBD-68DD-4135-913A-1FE4C47DCA45}"/>
              </a:ext>
            </a:extLst>
          </p:cNvPr>
          <p:cNvSpPr>
            <a:spLocks noGrp="1"/>
          </p:cNvSpPr>
          <p:nvPr>
            <p:ph type="dt" sz="half" idx="10"/>
          </p:nvPr>
        </p:nvSpPr>
        <p:spPr/>
        <p:txBody>
          <a:bodyPr/>
          <a:lstStyle/>
          <a:p>
            <a:fld id="{13B86626-D7B2-4337-A098-F84082788EC3}" type="datetimeFigureOut">
              <a:rPr lang="fr-FR" smtClean="0"/>
              <a:t>18/10/2017</a:t>
            </a:fld>
            <a:endParaRPr lang="fr-FR"/>
          </a:p>
        </p:txBody>
      </p:sp>
      <p:sp>
        <p:nvSpPr>
          <p:cNvPr id="5" name="Footer Placeholder 4">
            <a:extLst>
              <a:ext uri="{FF2B5EF4-FFF2-40B4-BE49-F238E27FC236}">
                <a16:creationId xmlns:a16="http://schemas.microsoft.com/office/drawing/2014/main" id="{F70C8DAD-56B8-4F90-8967-07A9C04636E3}"/>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636B3DE7-FBAD-4900-BCC9-AFD938F2B32E}"/>
              </a:ext>
            </a:extLst>
          </p:cNvPr>
          <p:cNvSpPr>
            <a:spLocks noGrp="1"/>
          </p:cNvSpPr>
          <p:nvPr>
            <p:ph type="sldNum" sz="quarter" idx="12"/>
          </p:nvPr>
        </p:nvSpPr>
        <p:spPr/>
        <p:txBody>
          <a:bodyPr/>
          <a:lstStyle/>
          <a:p>
            <a:fld id="{3AEF9320-4725-4ACF-8BE6-7D5729146E19}" type="slidenum">
              <a:rPr lang="fr-FR" smtClean="0"/>
              <a:t>‹#›</a:t>
            </a:fld>
            <a:endParaRPr lang="fr-FR"/>
          </a:p>
        </p:txBody>
      </p:sp>
    </p:spTree>
    <p:extLst>
      <p:ext uri="{BB962C8B-B14F-4D97-AF65-F5344CB8AC3E}">
        <p14:creationId xmlns:p14="http://schemas.microsoft.com/office/powerpoint/2010/main" val="2457050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05C70-821C-42A7-8062-39F66498CFAF}"/>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A1E89363-D43A-4F69-B7E1-4B9666C8FA9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E0003E4D-1A88-4B90-BEF7-F0A7D8EA57FC}"/>
              </a:ext>
            </a:extLst>
          </p:cNvPr>
          <p:cNvSpPr>
            <a:spLocks noGrp="1"/>
          </p:cNvSpPr>
          <p:nvPr>
            <p:ph type="dt" sz="half" idx="10"/>
          </p:nvPr>
        </p:nvSpPr>
        <p:spPr/>
        <p:txBody>
          <a:bodyPr/>
          <a:lstStyle/>
          <a:p>
            <a:fld id="{13B86626-D7B2-4337-A098-F84082788EC3}" type="datetimeFigureOut">
              <a:rPr lang="fr-FR" smtClean="0"/>
              <a:t>18/10/2017</a:t>
            </a:fld>
            <a:endParaRPr lang="fr-FR"/>
          </a:p>
        </p:txBody>
      </p:sp>
      <p:sp>
        <p:nvSpPr>
          <p:cNvPr id="5" name="Footer Placeholder 4">
            <a:extLst>
              <a:ext uri="{FF2B5EF4-FFF2-40B4-BE49-F238E27FC236}">
                <a16:creationId xmlns:a16="http://schemas.microsoft.com/office/drawing/2014/main" id="{E13E3850-1312-4583-85BA-96ABB12F652C}"/>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ED7E6475-18B2-485B-8B91-E13A023E5D6E}"/>
              </a:ext>
            </a:extLst>
          </p:cNvPr>
          <p:cNvSpPr>
            <a:spLocks noGrp="1"/>
          </p:cNvSpPr>
          <p:nvPr>
            <p:ph type="sldNum" sz="quarter" idx="12"/>
          </p:nvPr>
        </p:nvSpPr>
        <p:spPr/>
        <p:txBody>
          <a:bodyPr/>
          <a:lstStyle/>
          <a:p>
            <a:fld id="{3AEF9320-4725-4ACF-8BE6-7D5729146E19}" type="slidenum">
              <a:rPr lang="fr-FR" smtClean="0"/>
              <a:t>‹#›</a:t>
            </a:fld>
            <a:endParaRPr lang="fr-FR"/>
          </a:p>
        </p:txBody>
      </p:sp>
    </p:spTree>
    <p:extLst>
      <p:ext uri="{BB962C8B-B14F-4D97-AF65-F5344CB8AC3E}">
        <p14:creationId xmlns:p14="http://schemas.microsoft.com/office/powerpoint/2010/main" val="2158450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F7BEA3-3D7D-4724-B162-0B60CB72B5B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BEDF6CEC-5FC1-4F78-AF95-BA336E644A4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7BB41226-A636-4EA9-8CB1-65950EB6DF02}"/>
              </a:ext>
            </a:extLst>
          </p:cNvPr>
          <p:cNvSpPr>
            <a:spLocks noGrp="1"/>
          </p:cNvSpPr>
          <p:nvPr>
            <p:ph type="dt" sz="half" idx="10"/>
          </p:nvPr>
        </p:nvSpPr>
        <p:spPr/>
        <p:txBody>
          <a:bodyPr/>
          <a:lstStyle/>
          <a:p>
            <a:fld id="{13B86626-D7B2-4337-A098-F84082788EC3}" type="datetimeFigureOut">
              <a:rPr lang="fr-FR" smtClean="0"/>
              <a:t>18/10/2017</a:t>
            </a:fld>
            <a:endParaRPr lang="fr-FR"/>
          </a:p>
        </p:txBody>
      </p:sp>
      <p:sp>
        <p:nvSpPr>
          <p:cNvPr id="5" name="Footer Placeholder 4">
            <a:extLst>
              <a:ext uri="{FF2B5EF4-FFF2-40B4-BE49-F238E27FC236}">
                <a16:creationId xmlns:a16="http://schemas.microsoft.com/office/drawing/2014/main" id="{12D35C98-EA92-472D-9309-FBB5670E0F16}"/>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C8AFB67F-3143-4D47-893E-5FF818B4C256}"/>
              </a:ext>
            </a:extLst>
          </p:cNvPr>
          <p:cNvSpPr>
            <a:spLocks noGrp="1"/>
          </p:cNvSpPr>
          <p:nvPr>
            <p:ph type="sldNum" sz="quarter" idx="12"/>
          </p:nvPr>
        </p:nvSpPr>
        <p:spPr/>
        <p:txBody>
          <a:bodyPr/>
          <a:lstStyle/>
          <a:p>
            <a:fld id="{3AEF9320-4725-4ACF-8BE6-7D5729146E19}" type="slidenum">
              <a:rPr lang="fr-FR" smtClean="0"/>
              <a:t>‹#›</a:t>
            </a:fld>
            <a:endParaRPr lang="fr-FR"/>
          </a:p>
        </p:txBody>
      </p:sp>
    </p:spTree>
    <p:extLst>
      <p:ext uri="{BB962C8B-B14F-4D97-AF65-F5344CB8AC3E}">
        <p14:creationId xmlns:p14="http://schemas.microsoft.com/office/powerpoint/2010/main" val="470359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7D85B-A02D-46A1-B6A2-EB9203F8C8B7}"/>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5CBAEF2D-EEC3-4576-AA7B-A21FE3E979F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F0208E86-302B-43F5-A1D1-AF1BC0B9381C}"/>
              </a:ext>
            </a:extLst>
          </p:cNvPr>
          <p:cNvSpPr>
            <a:spLocks noGrp="1"/>
          </p:cNvSpPr>
          <p:nvPr>
            <p:ph type="dt" sz="half" idx="10"/>
          </p:nvPr>
        </p:nvSpPr>
        <p:spPr/>
        <p:txBody>
          <a:bodyPr/>
          <a:lstStyle/>
          <a:p>
            <a:fld id="{13B86626-D7B2-4337-A098-F84082788EC3}" type="datetimeFigureOut">
              <a:rPr lang="fr-FR" smtClean="0"/>
              <a:t>18/10/2017</a:t>
            </a:fld>
            <a:endParaRPr lang="fr-FR"/>
          </a:p>
        </p:txBody>
      </p:sp>
      <p:sp>
        <p:nvSpPr>
          <p:cNvPr id="5" name="Footer Placeholder 4">
            <a:extLst>
              <a:ext uri="{FF2B5EF4-FFF2-40B4-BE49-F238E27FC236}">
                <a16:creationId xmlns:a16="http://schemas.microsoft.com/office/drawing/2014/main" id="{774DDCB1-F556-41C3-AD3C-E50E5E26B55E}"/>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9A064FC7-CC40-40A7-92E8-619088EB2BCA}"/>
              </a:ext>
            </a:extLst>
          </p:cNvPr>
          <p:cNvSpPr>
            <a:spLocks noGrp="1"/>
          </p:cNvSpPr>
          <p:nvPr>
            <p:ph type="sldNum" sz="quarter" idx="12"/>
          </p:nvPr>
        </p:nvSpPr>
        <p:spPr/>
        <p:txBody>
          <a:bodyPr/>
          <a:lstStyle/>
          <a:p>
            <a:fld id="{3AEF9320-4725-4ACF-8BE6-7D5729146E19}" type="slidenum">
              <a:rPr lang="fr-FR" smtClean="0"/>
              <a:t>‹#›</a:t>
            </a:fld>
            <a:endParaRPr lang="fr-FR"/>
          </a:p>
        </p:txBody>
      </p:sp>
    </p:spTree>
    <p:extLst>
      <p:ext uri="{BB962C8B-B14F-4D97-AF65-F5344CB8AC3E}">
        <p14:creationId xmlns:p14="http://schemas.microsoft.com/office/powerpoint/2010/main" val="1020820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ED5C0-EF47-4726-8339-68FF37044D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EE855B7F-38D0-412A-BCA6-8BEE7EDF7B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180F957-AE99-4E6E-B0A7-81F3F3D021D5}"/>
              </a:ext>
            </a:extLst>
          </p:cNvPr>
          <p:cNvSpPr>
            <a:spLocks noGrp="1"/>
          </p:cNvSpPr>
          <p:nvPr>
            <p:ph type="dt" sz="half" idx="10"/>
          </p:nvPr>
        </p:nvSpPr>
        <p:spPr/>
        <p:txBody>
          <a:bodyPr/>
          <a:lstStyle/>
          <a:p>
            <a:fld id="{13B86626-D7B2-4337-A098-F84082788EC3}" type="datetimeFigureOut">
              <a:rPr lang="fr-FR" smtClean="0"/>
              <a:t>18/10/2017</a:t>
            </a:fld>
            <a:endParaRPr lang="fr-FR"/>
          </a:p>
        </p:txBody>
      </p:sp>
      <p:sp>
        <p:nvSpPr>
          <p:cNvPr id="5" name="Footer Placeholder 4">
            <a:extLst>
              <a:ext uri="{FF2B5EF4-FFF2-40B4-BE49-F238E27FC236}">
                <a16:creationId xmlns:a16="http://schemas.microsoft.com/office/drawing/2014/main" id="{180D83FF-5F92-417B-BAAE-E4E2F8C36BB8}"/>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A9FC4DA3-FABD-4E14-A052-F43BD7817A1B}"/>
              </a:ext>
            </a:extLst>
          </p:cNvPr>
          <p:cNvSpPr>
            <a:spLocks noGrp="1"/>
          </p:cNvSpPr>
          <p:nvPr>
            <p:ph type="sldNum" sz="quarter" idx="12"/>
          </p:nvPr>
        </p:nvSpPr>
        <p:spPr/>
        <p:txBody>
          <a:bodyPr/>
          <a:lstStyle/>
          <a:p>
            <a:fld id="{3AEF9320-4725-4ACF-8BE6-7D5729146E19}" type="slidenum">
              <a:rPr lang="fr-FR" smtClean="0"/>
              <a:t>‹#›</a:t>
            </a:fld>
            <a:endParaRPr lang="fr-FR"/>
          </a:p>
        </p:txBody>
      </p:sp>
    </p:spTree>
    <p:extLst>
      <p:ext uri="{BB962C8B-B14F-4D97-AF65-F5344CB8AC3E}">
        <p14:creationId xmlns:p14="http://schemas.microsoft.com/office/powerpoint/2010/main" val="2758525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118D7-3E8E-46BD-A5CE-48577D61A922}"/>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3585A471-7BC3-4994-BE1F-AD64C9D15CF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C712B59B-E6F7-48D5-ACA8-B7EF89B2100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774E8153-D9E4-489E-A3A0-38A101A100DA}"/>
              </a:ext>
            </a:extLst>
          </p:cNvPr>
          <p:cNvSpPr>
            <a:spLocks noGrp="1"/>
          </p:cNvSpPr>
          <p:nvPr>
            <p:ph type="dt" sz="half" idx="10"/>
          </p:nvPr>
        </p:nvSpPr>
        <p:spPr/>
        <p:txBody>
          <a:bodyPr/>
          <a:lstStyle/>
          <a:p>
            <a:fld id="{13B86626-D7B2-4337-A098-F84082788EC3}" type="datetimeFigureOut">
              <a:rPr lang="fr-FR" smtClean="0"/>
              <a:t>18/10/2017</a:t>
            </a:fld>
            <a:endParaRPr lang="fr-FR"/>
          </a:p>
        </p:txBody>
      </p:sp>
      <p:sp>
        <p:nvSpPr>
          <p:cNvPr id="6" name="Footer Placeholder 5">
            <a:extLst>
              <a:ext uri="{FF2B5EF4-FFF2-40B4-BE49-F238E27FC236}">
                <a16:creationId xmlns:a16="http://schemas.microsoft.com/office/drawing/2014/main" id="{8CD73E93-0F65-4F57-9325-213967B3EDE0}"/>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5FE15D91-DEAB-44C3-A021-8914F232BEB3}"/>
              </a:ext>
            </a:extLst>
          </p:cNvPr>
          <p:cNvSpPr>
            <a:spLocks noGrp="1"/>
          </p:cNvSpPr>
          <p:nvPr>
            <p:ph type="sldNum" sz="quarter" idx="12"/>
          </p:nvPr>
        </p:nvSpPr>
        <p:spPr/>
        <p:txBody>
          <a:bodyPr/>
          <a:lstStyle/>
          <a:p>
            <a:fld id="{3AEF9320-4725-4ACF-8BE6-7D5729146E19}" type="slidenum">
              <a:rPr lang="fr-FR" smtClean="0"/>
              <a:t>‹#›</a:t>
            </a:fld>
            <a:endParaRPr lang="fr-FR"/>
          </a:p>
        </p:txBody>
      </p:sp>
    </p:spTree>
    <p:extLst>
      <p:ext uri="{BB962C8B-B14F-4D97-AF65-F5344CB8AC3E}">
        <p14:creationId xmlns:p14="http://schemas.microsoft.com/office/powerpoint/2010/main" val="2770889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D5E64-5E29-4C6E-84B1-360D69B4AE5B}"/>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32AA95E8-D3ED-4946-B917-60169C431F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EB33108-F8DC-42EE-AC7C-E22CF46987F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366192E4-8AA7-4D3F-AC6A-19510C46C1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495EC75-91E4-4485-92EF-4EECFC47CA6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AC0A151E-6489-482A-81C9-0B6D0E023062}"/>
              </a:ext>
            </a:extLst>
          </p:cNvPr>
          <p:cNvSpPr>
            <a:spLocks noGrp="1"/>
          </p:cNvSpPr>
          <p:nvPr>
            <p:ph type="dt" sz="half" idx="10"/>
          </p:nvPr>
        </p:nvSpPr>
        <p:spPr/>
        <p:txBody>
          <a:bodyPr/>
          <a:lstStyle/>
          <a:p>
            <a:fld id="{13B86626-D7B2-4337-A098-F84082788EC3}" type="datetimeFigureOut">
              <a:rPr lang="fr-FR" smtClean="0"/>
              <a:t>18/10/2017</a:t>
            </a:fld>
            <a:endParaRPr lang="fr-FR"/>
          </a:p>
        </p:txBody>
      </p:sp>
      <p:sp>
        <p:nvSpPr>
          <p:cNvPr id="8" name="Footer Placeholder 7">
            <a:extLst>
              <a:ext uri="{FF2B5EF4-FFF2-40B4-BE49-F238E27FC236}">
                <a16:creationId xmlns:a16="http://schemas.microsoft.com/office/drawing/2014/main" id="{DE0EB242-E543-4A07-B5A7-10B5A8FF0E54}"/>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71783DA8-0EA2-469D-A48F-D31DBC8694BD}"/>
              </a:ext>
            </a:extLst>
          </p:cNvPr>
          <p:cNvSpPr>
            <a:spLocks noGrp="1"/>
          </p:cNvSpPr>
          <p:nvPr>
            <p:ph type="sldNum" sz="quarter" idx="12"/>
          </p:nvPr>
        </p:nvSpPr>
        <p:spPr/>
        <p:txBody>
          <a:bodyPr/>
          <a:lstStyle/>
          <a:p>
            <a:fld id="{3AEF9320-4725-4ACF-8BE6-7D5729146E19}" type="slidenum">
              <a:rPr lang="fr-FR" smtClean="0"/>
              <a:t>‹#›</a:t>
            </a:fld>
            <a:endParaRPr lang="fr-FR"/>
          </a:p>
        </p:txBody>
      </p:sp>
    </p:spTree>
    <p:extLst>
      <p:ext uri="{BB962C8B-B14F-4D97-AF65-F5344CB8AC3E}">
        <p14:creationId xmlns:p14="http://schemas.microsoft.com/office/powerpoint/2010/main" val="378719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CB553-C623-4E8F-88F2-60736ED45306}"/>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A4B03F44-F399-4C5C-9595-56D31D571B34}"/>
              </a:ext>
            </a:extLst>
          </p:cNvPr>
          <p:cNvSpPr>
            <a:spLocks noGrp="1"/>
          </p:cNvSpPr>
          <p:nvPr>
            <p:ph type="dt" sz="half" idx="10"/>
          </p:nvPr>
        </p:nvSpPr>
        <p:spPr/>
        <p:txBody>
          <a:bodyPr/>
          <a:lstStyle/>
          <a:p>
            <a:fld id="{13B86626-D7B2-4337-A098-F84082788EC3}" type="datetimeFigureOut">
              <a:rPr lang="fr-FR" smtClean="0"/>
              <a:t>18/10/2017</a:t>
            </a:fld>
            <a:endParaRPr lang="fr-FR"/>
          </a:p>
        </p:txBody>
      </p:sp>
      <p:sp>
        <p:nvSpPr>
          <p:cNvPr id="4" name="Footer Placeholder 3">
            <a:extLst>
              <a:ext uri="{FF2B5EF4-FFF2-40B4-BE49-F238E27FC236}">
                <a16:creationId xmlns:a16="http://schemas.microsoft.com/office/drawing/2014/main" id="{873B2A13-B3CE-405A-912C-E7F2F8CCCDA9}"/>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6A59ECBA-85DB-4752-874C-F56158A8EA75}"/>
              </a:ext>
            </a:extLst>
          </p:cNvPr>
          <p:cNvSpPr>
            <a:spLocks noGrp="1"/>
          </p:cNvSpPr>
          <p:nvPr>
            <p:ph type="sldNum" sz="quarter" idx="12"/>
          </p:nvPr>
        </p:nvSpPr>
        <p:spPr/>
        <p:txBody>
          <a:bodyPr/>
          <a:lstStyle/>
          <a:p>
            <a:fld id="{3AEF9320-4725-4ACF-8BE6-7D5729146E19}" type="slidenum">
              <a:rPr lang="fr-FR" smtClean="0"/>
              <a:t>‹#›</a:t>
            </a:fld>
            <a:endParaRPr lang="fr-FR"/>
          </a:p>
        </p:txBody>
      </p:sp>
    </p:spTree>
    <p:extLst>
      <p:ext uri="{BB962C8B-B14F-4D97-AF65-F5344CB8AC3E}">
        <p14:creationId xmlns:p14="http://schemas.microsoft.com/office/powerpoint/2010/main" val="2919730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943FB5-4213-411C-87D6-A2E8C3228706}"/>
              </a:ext>
            </a:extLst>
          </p:cNvPr>
          <p:cNvSpPr>
            <a:spLocks noGrp="1"/>
          </p:cNvSpPr>
          <p:nvPr>
            <p:ph type="dt" sz="half" idx="10"/>
          </p:nvPr>
        </p:nvSpPr>
        <p:spPr/>
        <p:txBody>
          <a:bodyPr/>
          <a:lstStyle/>
          <a:p>
            <a:fld id="{13B86626-D7B2-4337-A098-F84082788EC3}" type="datetimeFigureOut">
              <a:rPr lang="fr-FR" smtClean="0"/>
              <a:t>18/10/2017</a:t>
            </a:fld>
            <a:endParaRPr lang="fr-FR"/>
          </a:p>
        </p:txBody>
      </p:sp>
      <p:sp>
        <p:nvSpPr>
          <p:cNvPr id="3" name="Footer Placeholder 2">
            <a:extLst>
              <a:ext uri="{FF2B5EF4-FFF2-40B4-BE49-F238E27FC236}">
                <a16:creationId xmlns:a16="http://schemas.microsoft.com/office/drawing/2014/main" id="{A1B3C1BA-4FD5-49DB-BCAA-687CDE9F8FEB}"/>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0DDFC263-6951-401E-B8B8-ABA63149C0AF}"/>
              </a:ext>
            </a:extLst>
          </p:cNvPr>
          <p:cNvSpPr>
            <a:spLocks noGrp="1"/>
          </p:cNvSpPr>
          <p:nvPr>
            <p:ph type="sldNum" sz="quarter" idx="12"/>
          </p:nvPr>
        </p:nvSpPr>
        <p:spPr/>
        <p:txBody>
          <a:bodyPr/>
          <a:lstStyle/>
          <a:p>
            <a:fld id="{3AEF9320-4725-4ACF-8BE6-7D5729146E19}" type="slidenum">
              <a:rPr lang="fr-FR" smtClean="0"/>
              <a:t>‹#›</a:t>
            </a:fld>
            <a:endParaRPr lang="fr-FR"/>
          </a:p>
        </p:txBody>
      </p:sp>
    </p:spTree>
    <p:extLst>
      <p:ext uri="{BB962C8B-B14F-4D97-AF65-F5344CB8AC3E}">
        <p14:creationId xmlns:p14="http://schemas.microsoft.com/office/powerpoint/2010/main" val="3020086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EA726-10F8-4891-800E-11EA0941B2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02480E0E-047A-4CB0-9111-49B5BB0248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FEEF4DA0-2839-4E62-ABC4-D2E6C192B1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A3BAEB6-29D3-4D3D-85F3-B5197F5277F7}"/>
              </a:ext>
            </a:extLst>
          </p:cNvPr>
          <p:cNvSpPr>
            <a:spLocks noGrp="1"/>
          </p:cNvSpPr>
          <p:nvPr>
            <p:ph type="dt" sz="half" idx="10"/>
          </p:nvPr>
        </p:nvSpPr>
        <p:spPr/>
        <p:txBody>
          <a:bodyPr/>
          <a:lstStyle/>
          <a:p>
            <a:fld id="{13B86626-D7B2-4337-A098-F84082788EC3}" type="datetimeFigureOut">
              <a:rPr lang="fr-FR" smtClean="0"/>
              <a:t>18/10/2017</a:t>
            </a:fld>
            <a:endParaRPr lang="fr-FR"/>
          </a:p>
        </p:txBody>
      </p:sp>
      <p:sp>
        <p:nvSpPr>
          <p:cNvPr id="6" name="Footer Placeholder 5">
            <a:extLst>
              <a:ext uri="{FF2B5EF4-FFF2-40B4-BE49-F238E27FC236}">
                <a16:creationId xmlns:a16="http://schemas.microsoft.com/office/drawing/2014/main" id="{21F763BD-4B5E-4B66-99D9-EA62231756E8}"/>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2041B411-01E2-412D-8DBE-28BEC8F150AB}"/>
              </a:ext>
            </a:extLst>
          </p:cNvPr>
          <p:cNvSpPr>
            <a:spLocks noGrp="1"/>
          </p:cNvSpPr>
          <p:nvPr>
            <p:ph type="sldNum" sz="quarter" idx="12"/>
          </p:nvPr>
        </p:nvSpPr>
        <p:spPr/>
        <p:txBody>
          <a:bodyPr/>
          <a:lstStyle/>
          <a:p>
            <a:fld id="{3AEF9320-4725-4ACF-8BE6-7D5729146E19}" type="slidenum">
              <a:rPr lang="fr-FR" smtClean="0"/>
              <a:t>‹#›</a:t>
            </a:fld>
            <a:endParaRPr lang="fr-FR"/>
          </a:p>
        </p:txBody>
      </p:sp>
    </p:spTree>
    <p:extLst>
      <p:ext uri="{BB962C8B-B14F-4D97-AF65-F5344CB8AC3E}">
        <p14:creationId xmlns:p14="http://schemas.microsoft.com/office/powerpoint/2010/main" val="1624215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F3322-AC7D-44DD-81B1-1924CD9A75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C25FC14A-A9B5-430E-AB84-88957BDF3F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9D6C9BEA-1EA6-47DD-81B9-18FC9B60D8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CE834EB-2805-48F9-9C15-49138BDCDEDF}"/>
              </a:ext>
            </a:extLst>
          </p:cNvPr>
          <p:cNvSpPr>
            <a:spLocks noGrp="1"/>
          </p:cNvSpPr>
          <p:nvPr>
            <p:ph type="dt" sz="half" idx="10"/>
          </p:nvPr>
        </p:nvSpPr>
        <p:spPr/>
        <p:txBody>
          <a:bodyPr/>
          <a:lstStyle/>
          <a:p>
            <a:fld id="{13B86626-D7B2-4337-A098-F84082788EC3}" type="datetimeFigureOut">
              <a:rPr lang="fr-FR" smtClean="0"/>
              <a:t>18/10/2017</a:t>
            </a:fld>
            <a:endParaRPr lang="fr-FR"/>
          </a:p>
        </p:txBody>
      </p:sp>
      <p:sp>
        <p:nvSpPr>
          <p:cNvPr id="6" name="Footer Placeholder 5">
            <a:extLst>
              <a:ext uri="{FF2B5EF4-FFF2-40B4-BE49-F238E27FC236}">
                <a16:creationId xmlns:a16="http://schemas.microsoft.com/office/drawing/2014/main" id="{346B15C7-6332-437A-ACAC-4B0E6EE56326}"/>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CB5CB1BB-77E5-46BB-8E64-9FBF7B19C2C1}"/>
              </a:ext>
            </a:extLst>
          </p:cNvPr>
          <p:cNvSpPr>
            <a:spLocks noGrp="1"/>
          </p:cNvSpPr>
          <p:nvPr>
            <p:ph type="sldNum" sz="quarter" idx="12"/>
          </p:nvPr>
        </p:nvSpPr>
        <p:spPr/>
        <p:txBody>
          <a:bodyPr/>
          <a:lstStyle/>
          <a:p>
            <a:fld id="{3AEF9320-4725-4ACF-8BE6-7D5729146E19}" type="slidenum">
              <a:rPr lang="fr-FR" smtClean="0"/>
              <a:t>‹#›</a:t>
            </a:fld>
            <a:endParaRPr lang="fr-FR"/>
          </a:p>
        </p:txBody>
      </p:sp>
    </p:spTree>
    <p:extLst>
      <p:ext uri="{BB962C8B-B14F-4D97-AF65-F5344CB8AC3E}">
        <p14:creationId xmlns:p14="http://schemas.microsoft.com/office/powerpoint/2010/main" val="2099037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C6A4A8-8455-4CA3-8EAF-0FA4C3AB96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029CBBD1-40CD-43F1-B7A4-3D036E4B73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4335EE99-998C-4B5B-89BD-55A97FF71D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B86626-D7B2-4337-A098-F84082788EC3}" type="datetimeFigureOut">
              <a:rPr lang="fr-FR" smtClean="0"/>
              <a:t>18/10/2017</a:t>
            </a:fld>
            <a:endParaRPr lang="fr-FR"/>
          </a:p>
        </p:txBody>
      </p:sp>
      <p:sp>
        <p:nvSpPr>
          <p:cNvPr id="5" name="Footer Placeholder 4">
            <a:extLst>
              <a:ext uri="{FF2B5EF4-FFF2-40B4-BE49-F238E27FC236}">
                <a16:creationId xmlns:a16="http://schemas.microsoft.com/office/drawing/2014/main" id="{F0C2A8C8-A77D-43C7-B5DC-7AB606E009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a:extLst>
              <a:ext uri="{FF2B5EF4-FFF2-40B4-BE49-F238E27FC236}">
                <a16:creationId xmlns:a16="http://schemas.microsoft.com/office/drawing/2014/main" id="{9C8F34AD-ED62-446D-B843-555D3E70F4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EF9320-4725-4ACF-8BE6-7D5729146E19}" type="slidenum">
              <a:rPr lang="fr-FR" smtClean="0"/>
              <a:t>‹#›</a:t>
            </a:fld>
            <a:endParaRPr lang="fr-FR"/>
          </a:p>
        </p:txBody>
      </p:sp>
    </p:spTree>
    <p:extLst>
      <p:ext uri="{BB962C8B-B14F-4D97-AF65-F5344CB8AC3E}">
        <p14:creationId xmlns:p14="http://schemas.microsoft.com/office/powerpoint/2010/main" val="25045027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hiftkeylabs.ca/calendar/ui-design-analysis/"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hand holding a remote control&#10;&#10;Description generated with very high confidence">
            <a:extLst>
              <a:ext uri="{FF2B5EF4-FFF2-40B4-BE49-F238E27FC236}">
                <a16:creationId xmlns:a16="http://schemas.microsoft.com/office/drawing/2014/main" id="{2B14AA10-C431-4232-ACB6-BC9FAF4045B2}"/>
              </a:ext>
            </a:extLst>
          </p:cNvPr>
          <p:cNvPicPr>
            <a:picLocks noChangeAspect="1"/>
          </p:cNvPicPr>
          <p:nvPr/>
        </p:nvPicPr>
        <p:blipFill rotWithShape="1">
          <a:blip r:embed="rId2">
            <a:extLst>
              <a:ext uri="{28A0092B-C50C-407E-A947-70E740481C1C}">
                <a14:useLocalDpi xmlns:a14="http://schemas.microsoft.com/office/drawing/2010/main" val="0"/>
              </a:ext>
            </a:extLst>
          </a:blip>
          <a:srcRect t="15328" b="3737"/>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12" name="Straight Connector 11">
            <a:extLst>
              <a:ext uri="{FF2B5EF4-FFF2-40B4-BE49-F238E27FC236}">
                <a16:creationId xmlns:a16="http://schemas.microsoft.com/office/drawing/2014/main" id="{BCDAEC91-5BCE-4B55-9CC0-43EF94CB734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EE32F3-68BE-4BE1-8A5B-8701AD76CAD1}"/>
              </a:ext>
            </a:extLst>
          </p:cNvPr>
          <p:cNvSpPr>
            <a:spLocks noGrp="1"/>
          </p:cNvSpPr>
          <p:nvPr>
            <p:ph type="ctrTitle"/>
          </p:nvPr>
        </p:nvSpPr>
        <p:spPr>
          <a:xfrm>
            <a:off x="8022021" y="3231931"/>
            <a:ext cx="3852041" cy="1834056"/>
          </a:xfrm>
        </p:spPr>
        <p:txBody>
          <a:bodyPr>
            <a:normAutofit/>
          </a:bodyPr>
          <a:lstStyle/>
          <a:p>
            <a:r>
              <a:rPr lang="fr-FR" sz="4000" b="1">
                <a:hlinkClick r:id="rId3" tooltip="UI Design Analysis"/>
              </a:rPr>
              <a:t>UI Design Analysis</a:t>
            </a:r>
            <a:endParaRPr lang="fr-FR" sz="4000"/>
          </a:p>
        </p:txBody>
      </p:sp>
      <p:sp>
        <p:nvSpPr>
          <p:cNvPr id="3" name="Subtitle 2">
            <a:extLst>
              <a:ext uri="{FF2B5EF4-FFF2-40B4-BE49-F238E27FC236}">
                <a16:creationId xmlns:a16="http://schemas.microsoft.com/office/drawing/2014/main" id="{B39774E1-532C-4F2E-9C43-28BAA0BE0EF5}"/>
              </a:ext>
            </a:extLst>
          </p:cNvPr>
          <p:cNvSpPr>
            <a:spLocks noGrp="1"/>
          </p:cNvSpPr>
          <p:nvPr>
            <p:ph type="subTitle" idx="1"/>
          </p:nvPr>
        </p:nvSpPr>
        <p:spPr>
          <a:xfrm>
            <a:off x="7782910" y="5242675"/>
            <a:ext cx="4330262" cy="683284"/>
          </a:xfrm>
        </p:spPr>
        <p:txBody>
          <a:bodyPr>
            <a:normAutofit/>
          </a:bodyPr>
          <a:lstStyle/>
          <a:p>
            <a:r>
              <a:rPr lang="en-CA" sz="2000" dirty="0"/>
              <a:t>Roberto Abarca M. </a:t>
            </a:r>
            <a:endParaRPr lang="fr-FR" sz="2000" dirty="0"/>
          </a:p>
        </p:txBody>
      </p:sp>
    </p:spTree>
    <p:extLst>
      <p:ext uri="{BB962C8B-B14F-4D97-AF65-F5344CB8AC3E}">
        <p14:creationId xmlns:p14="http://schemas.microsoft.com/office/powerpoint/2010/main" val="3388151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B0DF90E-6BAD-4E82-8FDF-717C9A35737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3">
            <a:extLst>
              <a:ext uri="{FF2B5EF4-FFF2-40B4-BE49-F238E27FC236}">
                <a16:creationId xmlns:a16="http://schemas.microsoft.com/office/drawing/2014/main" id="{13DCC859-0434-4BB8-B6C5-09C88AE698F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1">
            <a:extLst>
              <a:ext uri="{FF2B5EF4-FFF2-40B4-BE49-F238E27FC236}">
                <a16:creationId xmlns:a16="http://schemas.microsoft.com/office/drawing/2014/main" id="{08E7ACFB-B791-4C23-8B17-013FEDC09A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DC8AE95-0612-4303-86C9-A58A684F43EC}"/>
              </a:ext>
            </a:extLst>
          </p:cNvPr>
          <p:cNvSpPr>
            <a:spLocks noGrp="1"/>
          </p:cNvSpPr>
          <p:nvPr>
            <p:ph type="title"/>
          </p:nvPr>
        </p:nvSpPr>
        <p:spPr>
          <a:xfrm>
            <a:off x="833002" y="365125"/>
            <a:ext cx="10520702" cy="1325563"/>
          </a:xfrm>
        </p:spPr>
        <p:txBody>
          <a:bodyPr>
            <a:normAutofit/>
          </a:bodyPr>
          <a:lstStyle/>
          <a:p>
            <a:endParaRPr lang="fr-F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1260358054"/>
              </p:ext>
            </p:extLst>
          </p:nvPr>
        </p:nvGraphicFramePr>
        <p:xfrm>
          <a:off x="838200" y="2022475"/>
          <a:ext cx="10515600" cy="4154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6931244"/>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Arrow Connector 9">
            <a:extLst>
              <a:ext uri="{FF2B5EF4-FFF2-40B4-BE49-F238E27FC236}">
                <a16:creationId xmlns:a16="http://schemas.microsoft.com/office/drawing/2014/main" id="{E4A809D5-3600-46D4-A466-67F2349A54F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93776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5" name="Picture 4" descr="A hand holding a remote control&#10;&#10;Description generated with high confidence">
            <a:extLst>
              <a:ext uri="{FF2B5EF4-FFF2-40B4-BE49-F238E27FC236}">
                <a16:creationId xmlns:a16="http://schemas.microsoft.com/office/drawing/2014/main" id="{D3BB3EA7-4698-4039-A362-1B638961B6F1}"/>
              </a:ext>
            </a:extLst>
          </p:cNvPr>
          <p:cNvPicPr>
            <a:picLocks noChangeAspect="1"/>
          </p:cNvPicPr>
          <p:nvPr/>
        </p:nvPicPr>
        <p:blipFill rotWithShape="1">
          <a:blip r:embed="rId2">
            <a:extLst>
              <a:ext uri="{28A0092B-C50C-407E-A947-70E740481C1C}">
                <a14:useLocalDpi xmlns:a14="http://schemas.microsoft.com/office/drawing/2010/main" val="0"/>
              </a:ext>
            </a:extLst>
          </a:blip>
          <a:srcRect l="9718" r="38039" b="-1"/>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2" name="Title 1">
            <a:extLst>
              <a:ext uri="{FF2B5EF4-FFF2-40B4-BE49-F238E27FC236}">
                <a16:creationId xmlns:a16="http://schemas.microsoft.com/office/drawing/2014/main" id="{2E83AFB1-3E1C-46FB-BBD6-C7B8AD90DD58}"/>
              </a:ext>
            </a:extLst>
          </p:cNvPr>
          <p:cNvSpPr>
            <a:spLocks noGrp="1"/>
          </p:cNvSpPr>
          <p:nvPr>
            <p:ph type="title"/>
          </p:nvPr>
        </p:nvSpPr>
        <p:spPr>
          <a:xfrm>
            <a:off x="655320" y="365125"/>
            <a:ext cx="5120114" cy="1692794"/>
          </a:xfrm>
        </p:spPr>
        <p:txBody>
          <a:bodyPr>
            <a:normAutofit/>
          </a:bodyPr>
          <a:lstStyle/>
          <a:p>
            <a:r>
              <a:rPr lang="en-CA" dirty="0"/>
              <a:t>Why do we care ?</a:t>
            </a:r>
            <a:endParaRPr lang="fr-FR" dirty="0"/>
          </a:p>
        </p:txBody>
      </p:sp>
      <p:sp>
        <p:nvSpPr>
          <p:cNvPr id="3" name="Content Placeholder 2">
            <a:extLst>
              <a:ext uri="{FF2B5EF4-FFF2-40B4-BE49-F238E27FC236}">
                <a16:creationId xmlns:a16="http://schemas.microsoft.com/office/drawing/2014/main" id="{88B37C3C-16B7-4AC2-915F-2C27DD3ADD08}"/>
              </a:ext>
            </a:extLst>
          </p:cNvPr>
          <p:cNvSpPr>
            <a:spLocks noGrp="1"/>
          </p:cNvSpPr>
          <p:nvPr>
            <p:ph idx="1"/>
          </p:nvPr>
        </p:nvSpPr>
        <p:spPr>
          <a:xfrm>
            <a:off x="655321" y="2634669"/>
            <a:ext cx="5120113" cy="3462228"/>
          </a:xfrm>
        </p:spPr>
        <p:txBody>
          <a:bodyPr>
            <a:normAutofit/>
          </a:bodyPr>
          <a:lstStyle/>
          <a:p>
            <a:r>
              <a:rPr lang="en-US" sz="1800"/>
              <a:t>Because we design for humans. At the end of the day all our technical expertise must be directed to make an app not only “intuitive” but of use to for the owner of the app. Keep in mind that a user, doesn’t value the “app” but the benefit that it brings for him/her.</a:t>
            </a:r>
            <a:endParaRPr lang="fr-FR" sz="1800"/>
          </a:p>
          <a:p>
            <a:endParaRPr lang="fr-FR" sz="1800"/>
          </a:p>
        </p:txBody>
      </p:sp>
    </p:spTree>
    <p:extLst>
      <p:ext uri="{BB962C8B-B14F-4D97-AF65-F5344CB8AC3E}">
        <p14:creationId xmlns:p14="http://schemas.microsoft.com/office/powerpoint/2010/main" val="4049540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monitor, screen, sky, electronics&#10;&#10;Description generated with high confidence">
            <a:extLst>
              <a:ext uri="{FF2B5EF4-FFF2-40B4-BE49-F238E27FC236}">
                <a16:creationId xmlns:a16="http://schemas.microsoft.com/office/drawing/2014/main" id="{713A34A4-51F6-4963-9950-EF58CE1B8D08}"/>
              </a:ext>
            </a:extLst>
          </p:cNvPr>
          <p:cNvPicPr>
            <a:picLocks noChangeAspect="1"/>
          </p:cNvPicPr>
          <p:nvPr/>
        </p:nvPicPr>
        <p:blipFill rotWithShape="1">
          <a:blip r:embed="rId2">
            <a:extLst>
              <a:ext uri="{28A0092B-C50C-407E-A947-70E740481C1C}">
                <a14:useLocalDpi xmlns:a14="http://schemas.microsoft.com/office/drawing/2010/main" val="0"/>
              </a:ext>
            </a:extLst>
          </a:blip>
          <a:srcRect l="22193" r="15857"/>
          <a:stretch/>
        </p:blipFill>
        <p:spPr>
          <a:xfrm>
            <a:off x="4639056" y="10"/>
            <a:ext cx="7552944" cy="6857990"/>
          </a:xfrm>
          <a:prstGeom prst="rect">
            <a:avLst/>
          </a:prstGeom>
          <a:effectLst/>
        </p:spPr>
      </p:pic>
      <p:sp>
        <p:nvSpPr>
          <p:cNvPr id="2" name="Title 1">
            <a:extLst>
              <a:ext uri="{FF2B5EF4-FFF2-40B4-BE49-F238E27FC236}">
                <a16:creationId xmlns:a16="http://schemas.microsoft.com/office/drawing/2014/main" id="{D435F497-E472-46D2-AA91-44EB4B5BD004}"/>
              </a:ext>
            </a:extLst>
          </p:cNvPr>
          <p:cNvSpPr>
            <a:spLocks noGrp="1"/>
          </p:cNvSpPr>
          <p:nvPr>
            <p:ph type="title"/>
          </p:nvPr>
        </p:nvSpPr>
        <p:spPr>
          <a:xfrm>
            <a:off x="648929" y="629266"/>
            <a:ext cx="3651467" cy="1676603"/>
          </a:xfrm>
        </p:spPr>
        <p:txBody>
          <a:bodyPr>
            <a:normAutofit/>
          </a:bodyPr>
          <a:lstStyle/>
          <a:p>
            <a:r>
              <a:rPr lang="en-US" sz="3700" b="1"/>
              <a:t>New Usability Principles for apps.-        </a:t>
            </a:r>
            <a:endParaRPr lang="fr-FR" sz="3700"/>
          </a:p>
        </p:txBody>
      </p:sp>
      <p:sp>
        <p:nvSpPr>
          <p:cNvPr id="3" name="Content Placeholder 2">
            <a:extLst>
              <a:ext uri="{FF2B5EF4-FFF2-40B4-BE49-F238E27FC236}">
                <a16:creationId xmlns:a16="http://schemas.microsoft.com/office/drawing/2014/main" id="{AD0D1BA4-1F8E-40BA-8300-230DF67C6A5F}"/>
              </a:ext>
            </a:extLst>
          </p:cNvPr>
          <p:cNvSpPr>
            <a:spLocks noGrp="1"/>
          </p:cNvSpPr>
          <p:nvPr>
            <p:ph idx="1"/>
          </p:nvPr>
        </p:nvSpPr>
        <p:spPr>
          <a:xfrm>
            <a:off x="648931" y="2438400"/>
            <a:ext cx="3651466" cy="3785419"/>
          </a:xfrm>
        </p:spPr>
        <p:txBody>
          <a:bodyPr>
            <a:normAutofit/>
          </a:bodyPr>
          <a:lstStyle/>
          <a:p>
            <a:r>
              <a:rPr lang="en-US" sz="1800" dirty="0"/>
              <a:t>There is about 25 usability principles for app development </a:t>
            </a:r>
          </a:p>
          <a:p>
            <a:r>
              <a:rPr lang="en-US" sz="1800" dirty="0"/>
              <a:t>You must understand the flow and each elements of the app. </a:t>
            </a:r>
          </a:p>
          <a:p>
            <a:r>
              <a:rPr lang="en-US" sz="1800" dirty="0"/>
              <a:t>This creates the experience for the users. </a:t>
            </a:r>
            <a:endParaRPr lang="fr-FR" sz="1800" dirty="0"/>
          </a:p>
        </p:txBody>
      </p:sp>
    </p:spTree>
    <p:extLst>
      <p:ext uri="{BB962C8B-B14F-4D97-AF65-F5344CB8AC3E}">
        <p14:creationId xmlns:p14="http://schemas.microsoft.com/office/powerpoint/2010/main" val="889354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3E8E1-914B-4CBD-AAD7-99D66B343BD6}"/>
              </a:ext>
            </a:extLst>
          </p:cNvPr>
          <p:cNvSpPr>
            <a:spLocks noGrp="1"/>
          </p:cNvSpPr>
          <p:nvPr>
            <p:ph type="title"/>
          </p:nvPr>
        </p:nvSpPr>
        <p:spPr/>
        <p:txBody>
          <a:bodyPr/>
          <a:lstStyle/>
          <a:p>
            <a:r>
              <a:rPr lang="en-CA" dirty="0"/>
              <a:t>CHAPTERS</a:t>
            </a:r>
            <a:endParaRPr lang="fr-FR" dirty="0"/>
          </a:p>
        </p:txBody>
      </p:sp>
      <p:sp>
        <p:nvSpPr>
          <p:cNvPr id="3" name="Content Placeholder 2">
            <a:extLst>
              <a:ext uri="{FF2B5EF4-FFF2-40B4-BE49-F238E27FC236}">
                <a16:creationId xmlns:a16="http://schemas.microsoft.com/office/drawing/2014/main" id="{8C9139C8-D3FE-492C-8649-D24E92324719}"/>
              </a:ext>
            </a:extLst>
          </p:cNvPr>
          <p:cNvSpPr>
            <a:spLocks noGrp="1"/>
          </p:cNvSpPr>
          <p:nvPr>
            <p:ph idx="1"/>
          </p:nvPr>
        </p:nvSpPr>
        <p:spPr/>
        <p:txBody>
          <a:bodyPr/>
          <a:lstStyle/>
          <a:p>
            <a:pPr lvl="0"/>
            <a:r>
              <a:rPr lang="en-US" dirty="0"/>
              <a:t>App navigation and exploration</a:t>
            </a:r>
            <a:endParaRPr lang="fr-FR" dirty="0"/>
          </a:p>
          <a:p>
            <a:pPr lvl="0"/>
            <a:r>
              <a:rPr lang="en-US" dirty="0"/>
              <a:t>In app search</a:t>
            </a:r>
            <a:endParaRPr lang="fr-FR" dirty="0"/>
          </a:p>
          <a:p>
            <a:pPr lvl="0"/>
            <a:r>
              <a:rPr lang="en-US" dirty="0"/>
              <a:t>Commerce and conversions</a:t>
            </a:r>
            <a:endParaRPr lang="fr-FR" dirty="0"/>
          </a:p>
          <a:p>
            <a:pPr lvl="0"/>
            <a:r>
              <a:rPr lang="en-US" dirty="0"/>
              <a:t>Registration</a:t>
            </a:r>
            <a:endParaRPr lang="fr-FR" dirty="0"/>
          </a:p>
          <a:p>
            <a:pPr lvl="0"/>
            <a:r>
              <a:rPr lang="en-US" dirty="0"/>
              <a:t>Form entry</a:t>
            </a:r>
            <a:endParaRPr lang="fr-FR" dirty="0"/>
          </a:p>
          <a:p>
            <a:pPr lvl="0"/>
            <a:r>
              <a:rPr lang="en-US" dirty="0"/>
              <a:t>Usability and comprehension</a:t>
            </a:r>
            <a:endParaRPr lang="fr-FR" dirty="0"/>
          </a:p>
          <a:p>
            <a:endParaRPr lang="fr-FR" dirty="0"/>
          </a:p>
        </p:txBody>
      </p:sp>
    </p:spTree>
    <p:extLst>
      <p:ext uri="{BB962C8B-B14F-4D97-AF65-F5344CB8AC3E}">
        <p14:creationId xmlns:p14="http://schemas.microsoft.com/office/powerpoint/2010/main" val="2117427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4" name="Content Placeholder 3" descr="A screenshot of a cell phone&#10;&#10;Description generated with very high confidence">
            <a:extLst>
              <a:ext uri="{FF2B5EF4-FFF2-40B4-BE49-F238E27FC236}">
                <a16:creationId xmlns:a16="http://schemas.microsoft.com/office/drawing/2014/main" id="{8D8F9C58-F0E6-4C28-B32A-3C39F745E360}"/>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153822" y="647714"/>
            <a:ext cx="6553545" cy="5570514"/>
          </a:xfrm>
          <a:prstGeom prst="rect">
            <a:avLst/>
          </a:prstGeom>
        </p:spPr>
      </p:pic>
      <p:sp>
        <p:nvSpPr>
          <p:cNvPr id="11" name="Rectangle 1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52EBFE1-9F22-4E00-85FC-6CE2D21579D8}"/>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b="1" kern="1200">
                <a:solidFill>
                  <a:schemeClr val="bg1"/>
                </a:solidFill>
                <a:latin typeface="+mj-lt"/>
                <a:ea typeface="+mj-ea"/>
                <a:cs typeface="+mj-cs"/>
              </a:rPr>
              <a:t>Chapter 1: App navigation and exploration</a:t>
            </a:r>
            <a:endParaRPr lang="en-US" kern="1200">
              <a:solidFill>
                <a:schemeClr val="bg1"/>
              </a:solidFill>
              <a:latin typeface="+mj-lt"/>
              <a:ea typeface="+mj-ea"/>
              <a:cs typeface="+mj-cs"/>
            </a:endParaRPr>
          </a:p>
        </p:txBody>
      </p:sp>
    </p:spTree>
    <p:extLst>
      <p:ext uri="{BB962C8B-B14F-4D97-AF65-F5344CB8AC3E}">
        <p14:creationId xmlns:p14="http://schemas.microsoft.com/office/powerpoint/2010/main" val="4130588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4" name="Content Placeholder 3" descr="A screenshot of a cell phone&#10;&#10;Description generated with very high confidence">
            <a:extLst>
              <a:ext uri="{FF2B5EF4-FFF2-40B4-BE49-F238E27FC236}">
                <a16:creationId xmlns:a16="http://schemas.microsoft.com/office/drawing/2014/main" id="{A00ACE85-4DF4-439C-9C1F-3BC55D1466AB}"/>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153822" y="639523"/>
            <a:ext cx="6553545" cy="5586896"/>
          </a:xfrm>
          <a:prstGeom prst="rect">
            <a:avLst/>
          </a:prstGeom>
        </p:spPr>
      </p:pic>
      <p:sp>
        <p:nvSpPr>
          <p:cNvPr id="18" name="Rectangle 17">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048BD77-4E6A-4632-A0EA-0E7910E501B5}"/>
              </a:ext>
            </a:extLst>
          </p:cNvPr>
          <p:cNvSpPr>
            <a:spLocks noGrp="1"/>
          </p:cNvSpPr>
          <p:nvPr>
            <p:ph type="title"/>
          </p:nvPr>
        </p:nvSpPr>
        <p:spPr>
          <a:xfrm>
            <a:off x="674237" y="914400"/>
            <a:ext cx="3657600" cy="2887579"/>
          </a:xfrm>
          <a:prstGeom prst="ellipse">
            <a:avLst/>
          </a:prstGeom>
        </p:spPr>
        <p:txBody>
          <a:bodyPr vert="horz" lIns="91440" tIns="45720" rIns="91440" bIns="45720" rtlCol="0" anchor="b">
            <a:normAutofit/>
          </a:bodyPr>
          <a:lstStyle/>
          <a:p>
            <a:pPr algn="ctr"/>
            <a:r>
              <a:rPr lang="en-US" sz="2600" kern="1200" dirty="0">
                <a:solidFill>
                  <a:schemeClr val="bg1"/>
                </a:solidFill>
                <a:latin typeface="+mj-lt"/>
                <a:ea typeface="+mj-ea"/>
                <a:cs typeface="+mj-cs"/>
              </a:rPr>
              <a:t>Organize and label menu categories to be user-friendly.</a:t>
            </a:r>
            <a:br>
              <a:rPr lang="en-US" sz="2600" kern="1200" dirty="0">
                <a:solidFill>
                  <a:schemeClr val="bg1"/>
                </a:solidFill>
                <a:latin typeface="+mj-lt"/>
                <a:ea typeface="+mj-ea"/>
                <a:cs typeface="+mj-cs"/>
              </a:rPr>
            </a:br>
            <a:endParaRPr lang="en-US" sz="2600" kern="1200" dirty="0">
              <a:solidFill>
                <a:schemeClr val="bg1"/>
              </a:solidFill>
              <a:latin typeface="+mj-lt"/>
              <a:ea typeface="+mj-ea"/>
              <a:cs typeface="+mj-cs"/>
            </a:endParaRPr>
          </a:p>
        </p:txBody>
      </p:sp>
    </p:spTree>
    <p:extLst>
      <p:ext uri="{BB962C8B-B14F-4D97-AF65-F5344CB8AC3E}">
        <p14:creationId xmlns:p14="http://schemas.microsoft.com/office/powerpoint/2010/main" val="3303638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4" name="Content Placeholder 3">
            <a:extLst>
              <a:ext uri="{FF2B5EF4-FFF2-40B4-BE49-F238E27FC236}">
                <a16:creationId xmlns:a16="http://schemas.microsoft.com/office/drawing/2014/main" id="{258598EE-EEDC-4F74-992D-4AEFBD496738}"/>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153822" y="516643"/>
            <a:ext cx="6553545" cy="5832655"/>
          </a:xfrm>
          <a:prstGeom prst="rect">
            <a:avLst/>
          </a:prstGeom>
        </p:spPr>
      </p:pic>
      <p:sp>
        <p:nvSpPr>
          <p:cNvPr id="18" name="Rectangle 17">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477DAD4-0812-4FBE-8E61-1599A97681CA}"/>
              </a:ext>
            </a:extLst>
          </p:cNvPr>
          <p:cNvSpPr>
            <a:spLocks noGrp="1"/>
          </p:cNvSpPr>
          <p:nvPr>
            <p:ph type="title"/>
          </p:nvPr>
        </p:nvSpPr>
        <p:spPr>
          <a:xfrm>
            <a:off x="674237" y="914400"/>
            <a:ext cx="3657600" cy="2887579"/>
          </a:xfrm>
          <a:prstGeom prst="ellipse">
            <a:avLst/>
          </a:prstGeom>
        </p:spPr>
        <p:txBody>
          <a:bodyPr vert="horz" lIns="91440" tIns="45720" rIns="91440" bIns="45720" rtlCol="0" anchor="b">
            <a:normAutofit/>
          </a:bodyPr>
          <a:lstStyle/>
          <a:p>
            <a:pPr algn="ctr"/>
            <a:r>
              <a:rPr lang="en-US" sz="3000" kern="1200" dirty="0">
                <a:solidFill>
                  <a:schemeClr val="bg1"/>
                </a:solidFill>
                <a:latin typeface="+mj-lt"/>
                <a:ea typeface="+mj-ea"/>
                <a:cs typeface="+mj-cs"/>
              </a:rPr>
              <a:t>Allow users to "go back" easily in one step.</a:t>
            </a:r>
            <a:br>
              <a:rPr lang="en-US" sz="3000" kern="1200" dirty="0">
                <a:solidFill>
                  <a:schemeClr val="bg1"/>
                </a:solidFill>
                <a:latin typeface="+mj-lt"/>
                <a:ea typeface="+mj-ea"/>
                <a:cs typeface="+mj-cs"/>
              </a:rPr>
            </a:br>
            <a:endParaRPr lang="en-US" sz="3000" kern="1200" dirty="0">
              <a:solidFill>
                <a:schemeClr val="bg1"/>
              </a:solidFill>
              <a:latin typeface="+mj-lt"/>
              <a:ea typeface="+mj-ea"/>
              <a:cs typeface="+mj-cs"/>
            </a:endParaRPr>
          </a:p>
        </p:txBody>
      </p:sp>
    </p:spTree>
    <p:extLst>
      <p:ext uri="{BB962C8B-B14F-4D97-AF65-F5344CB8AC3E}">
        <p14:creationId xmlns:p14="http://schemas.microsoft.com/office/powerpoint/2010/main" val="38258272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810F8-5DDE-44D4-9E55-1A639C6F7078}"/>
              </a:ext>
            </a:extLst>
          </p:cNvPr>
          <p:cNvSpPr>
            <a:spLocks noGrp="1"/>
          </p:cNvSpPr>
          <p:nvPr>
            <p:ph type="title"/>
          </p:nvPr>
        </p:nvSpPr>
        <p:spPr/>
        <p:txBody>
          <a:bodyPr/>
          <a:lstStyle/>
          <a:p>
            <a:endParaRPr lang="fr-FR"/>
          </a:p>
        </p:txBody>
      </p:sp>
      <p:pic>
        <p:nvPicPr>
          <p:cNvPr id="4" name="Content Placeholder 3">
            <a:extLst>
              <a:ext uri="{FF2B5EF4-FFF2-40B4-BE49-F238E27FC236}">
                <a16:creationId xmlns:a16="http://schemas.microsoft.com/office/drawing/2014/main" id="{7F869267-42D7-44E0-B1C9-95C23E3ED675}"/>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760025" y="566530"/>
            <a:ext cx="6671950" cy="5654365"/>
          </a:xfrm>
          <a:prstGeom prst="rect">
            <a:avLst/>
          </a:prstGeom>
        </p:spPr>
      </p:pic>
    </p:spTree>
    <p:extLst>
      <p:ext uri="{BB962C8B-B14F-4D97-AF65-F5344CB8AC3E}">
        <p14:creationId xmlns:p14="http://schemas.microsoft.com/office/powerpoint/2010/main" val="2348305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4" name="Content Placeholder 3" descr="A screenshot of a computer&#10;&#10;Description generated with high confidence">
            <a:extLst>
              <a:ext uri="{FF2B5EF4-FFF2-40B4-BE49-F238E27FC236}">
                <a16:creationId xmlns:a16="http://schemas.microsoft.com/office/drawing/2014/main" id="{7B553B52-5C15-4B08-8A4A-58BD7B81A028}"/>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190487" y="492573"/>
            <a:ext cx="6480214" cy="5880796"/>
          </a:xfrm>
          <a:prstGeom prst="rect">
            <a:avLst/>
          </a:prstGeom>
        </p:spPr>
      </p:pic>
      <p:sp>
        <p:nvSpPr>
          <p:cNvPr id="11" name="Rectangle 1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69A19CC-A96C-4E57-8B9C-1DFD67857ECF}"/>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100" kern="1200">
                <a:solidFill>
                  <a:schemeClr val="bg1"/>
                </a:solidFill>
                <a:latin typeface="+mj-lt"/>
                <a:ea typeface="+mj-ea"/>
                <a:cs typeface="+mj-cs"/>
              </a:rPr>
              <a:t>Make it easy to manually change location.</a:t>
            </a:r>
            <a:br>
              <a:rPr lang="en-US" sz="4100" kern="1200">
                <a:solidFill>
                  <a:schemeClr val="bg1"/>
                </a:solidFill>
                <a:latin typeface="+mj-lt"/>
                <a:ea typeface="+mj-ea"/>
                <a:cs typeface="+mj-cs"/>
              </a:rPr>
            </a:br>
            <a:endParaRPr lang="en-US" sz="4100" kern="1200">
              <a:solidFill>
                <a:schemeClr val="bg1"/>
              </a:solidFill>
              <a:latin typeface="+mj-lt"/>
              <a:ea typeface="+mj-ea"/>
              <a:cs typeface="+mj-cs"/>
            </a:endParaRPr>
          </a:p>
        </p:txBody>
      </p:sp>
    </p:spTree>
    <p:extLst>
      <p:ext uri="{BB962C8B-B14F-4D97-AF65-F5344CB8AC3E}">
        <p14:creationId xmlns:p14="http://schemas.microsoft.com/office/powerpoint/2010/main" val="35373273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4" name="Content Placeholder 3" descr="A screenshot of a cell phone&#10;&#10;Description generated with very high confidence">
            <a:extLst>
              <a:ext uri="{FF2B5EF4-FFF2-40B4-BE49-F238E27FC236}">
                <a16:creationId xmlns:a16="http://schemas.microsoft.com/office/drawing/2014/main" id="{C3B8175F-764A-4C1F-A231-A13DC9D31136}"/>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153822" y="573987"/>
            <a:ext cx="6553545" cy="5717967"/>
          </a:xfrm>
          <a:prstGeom prst="rect">
            <a:avLst/>
          </a:prstGeom>
        </p:spPr>
      </p:pic>
      <p:sp>
        <p:nvSpPr>
          <p:cNvPr id="11" name="Rectangle 1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6C80707-FB18-4948-A4DE-FDAC7D4A8D2B}"/>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3400" kern="1200">
                <a:solidFill>
                  <a:schemeClr val="bg1"/>
                </a:solidFill>
                <a:latin typeface="+mj-lt"/>
                <a:ea typeface="+mj-ea"/>
                <a:cs typeface="+mj-cs"/>
              </a:rPr>
              <a:t>Create frictionless transitions between mobile apps and the mobile web</a:t>
            </a:r>
            <a:br>
              <a:rPr lang="en-US" sz="3400" kern="1200">
                <a:solidFill>
                  <a:schemeClr val="bg1"/>
                </a:solidFill>
                <a:latin typeface="+mj-lt"/>
                <a:ea typeface="+mj-ea"/>
                <a:cs typeface="+mj-cs"/>
              </a:rPr>
            </a:br>
            <a:endParaRPr lang="en-US" sz="3400" kern="1200">
              <a:solidFill>
                <a:schemeClr val="bg1"/>
              </a:solidFill>
              <a:latin typeface="+mj-lt"/>
              <a:ea typeface="+mj-ea"/>
              <a:cs typeface="+mj-cs"/>
            </a:endParaRPr>
          </a:p>
        </p:txBody>
      </p:sp>
    </p:spTree>
    <p:extLst>
      <p:ext uri="{BB962C8B-B14F-4D97-AF65-F5344CB8AC3E}">
        <p14:creationId xmlns:p14="http://schemas.microsoft.com/office/powerpoint/2010/main" val="589165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Arrow Connector 9">
            <a:extLst>
              <a:ext uri="{FF2B5EF4-FFF2-40B4-BE49-F238E27FC236}">
                <a16:creationId xmlns:a16="http://schemas.microsoft.com/office/drawing/2014/main" id="{E4A809D5-3600-46D4-A466-67F2349A54F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93776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FFB1F52-B7B8-4119-8464-C949415CFB8B}"/>
              </a:ext>
            </a:extLst>
          </p:cNvPr>
          <p:cNvPicPr>
            <a:picLocks noChangeAspect="1"/>
          </p:cNvPicPr>
          <p:nvPr/>
        </p:nvPicPr>
        <p:blipFill rotWithShape="1">
          <a:blip r:embed="rId2">
            <a:extLst>
              <a:ext uri="{28A0092B-C50C-407E-A947-70E740481C1C}">
                <a14:useLocalDpi xmlns:a14="http://schemas.microsoft.com/office/drawing/2010/main" val="0"/>
              </a:ext>
            </a:extLst>
          </a:blip>
          <a:srcRect l="2251" r="5694"/>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2" name="Title 1">
            <a:extLst>
              <a:ext uri="{FF2B5EF4-FFF2-40B4-BE49-F238E27FC236}">
                <a16:creationId xmlns:a16="http://schemas.microsoft.com/office/drawing/2014/main" id="{B98007BC-CE45-4375-84AC-859AA14993DF}"/>
              </a:ext>
            </a:extLst>
          </p:cNvPr>
          <p:cNvSpPr>
            <a:spLocks noGrp="1"/>
          </p:cNvSpPr>
          <p:nvPr>
            <p:ph type="title"/>
          </p:nvPr>
        </p:nvSpPr>
        <p:spPr>
          <a:xfrm>
            <a:off x="655320" y="365125"/>
            <a:ext cx="5120114" cy="1692794"/>
          </a:xfrm>
        </p:spPr>
        <p:txBody>
          <a:bodyPr>
            <a:normAutofit/>
          </a:bodyPr>
          <a:lstStyle/>
          <a:p>
            <a:endParaRPr lang="fr-FR"/>
          </a:p>
        </p:txBody>
      </p:sp>
      <p:sp>
        <p:nvSpPr>
          <p:cNvPr id="3" name="Content Placeholder 2">
            <a:extLst>
              <a:ext uri="{FF2B5EF4-FFF2-40B4-BE49-F238E27FC236}">
                <a16:creationId xmlns:a16="http://schemas.microsoft.com/office/drawing/2014/main" id="{1DAF6269-8477-473F-8301-9C9CCB76D9B4}"/>
              </a:ext>
            </a:extLst>
          </p:cNvPr>
          <p:cNvSpPr>
            <a:spLocks noGrp="1"/>
          </p:cNvSpPr>
          <p:nvPr>
            <p:ph idx="1"/>
          </p:nvPr>
        </p:nvSpPr>
        <p:spPr>
          <a:xfrm>
            <a:off x="655321" y="2575034"/>
            <a:ext cx="5120113" cy="3462228"/>
          </a:xfrm>
        </p:spPr>
        <p:txBody>
          <a:bodyPr>
            <a:normAutofit/>
          </a:bodyPr>
          <a:lstStyle/>
          <a:p>
            <a:r>
              <a:rPr lang="en-CA" sz="1800" dirty="0"/>
              <a:t>200 billion of native apps are expected to be downloaded in 2017.</a:t>
            </a:r>
          </a:p>
          <a:p>
            <a:r>
              <a:rPr lang="en-CA" sz="1800" dirty="0"/>
              <a:t> On 2015, most companies spent about $3 billion on app advertising alone. </a:t>
            </a:r>
            <a:endParaRPr lang="fr-FR" sz="1800" dirty="0"/>
          </a:p>
        </p:txBody>
      </p:sp>
    </p:spTree>
    <p:extLst>
      <p:ext uri="{BB962C8B-B14F-4D97-AF65-F5344CB8AC3E}">
        <p14:creationId xmlns:p14="http://schemas.microsoft.com/office/powerpoint/2010/main" val="1124751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A27AF-571B-4E4A-AA41-7D87E27F5A47}"/>
              </a:ext>
            </a:extLst>
          </p:cNvPr>
          <p:cNvSpPr>
            <a:spLocks noGrp="1"/>
          </p:cNvSpPr>
          <p:nvPr>
            <p:ph type="title"/>
          </p:nvPr>
        </p:nvSpPr>
        <p:spPr/>
        <p:txBody>
          <a:bodyPr/>
          <a:lstStyle/>
          <a:p>
            <a:endParaRPr lang="fr-FR"/>
          </a:p>
        </p:txBody>
      </p:sp>
      <p:sp>
        <p:nvSpPr>
          <p:cNvPr id="3" name="Content Placeholder 2">
            <a:extLst>
              <a:ext uri="{FF2B5EF4-FFF2-40B4-BE49-F238E27FC236}">
                <a16:creationId xmlns:a16="http://schemas.microsoft.com/office/drawing/2014/main" id="{0B79EC86-CFA5-43DF-A0F6-AC32AB1091C5}"/>
              </a:ext>
            </a:extLst>
          </p:cNvPr>
          <p:cNvSpPr>
            <a:spLocks noGrp="1"/>
          </p:cNvSpPr>
          <p:nvPr>
            <p:ph idx="1"/>
          </p:nvPr>
        </p:nvSpPr>
        <p:spPr/>
        <p:txBody>
          <a:bodyPr/>
          <a:lstStyle/>
          <a:p>
            <a:endParaRPr lang="fr-FR"/>
          </a:p>
        </p:txBody>
      </p:sp>
      <p:pic>
        <p:nvPicPr>
          <p:cNvPr id="4" name="Picture 3">
            <a:extLst>
              <a:ext uri="{FF2B5EF4-FFF2-40B4-BE49-F238E27FC236}">
                <a16:creationId xmlns:a16="http://schemas.microsoft.com/office/drawing/2014/main" id="{AE9681E1-B0DC-4D90-8BE4-9635E95BAFF9}"/>
              </a:ext>
            </a:extLst>
          </p:cNvPr>
          <p:cNvPicPr/>
          <p:nvPr/>
        </p:nvPicPr>
        <p:blipFill>
          <a:blip r:embed="rId2">
            <a:extLst>
              <a:ext uri="{28A0092B-C50C-407E-A947-70E740481C1C}">
                <a14:useLocalDpi xmlns:a14="http://schemas.microsoft.com/office/drawing/2010/main" val="0"/>
              </a:ext>
            </a:extLst>
          </a:blip>
          <a:stretch>
            <a:fillRect/>
          </a:stretch>
        </p:blipFill>
        <p:spPr>
          <a:xfrm>
            <a:off x="3156501" y="834887"/>
            <a:ext cx="6116707" cy="5496339"/>
          </a:xfrm>
          <a:prstGeom prst="rect">
            <a:avLst/>
          </a:prstGeom>
        </p:spPr>
      </p:pic>
    </p:spTree>
    <p:extLst>
      <p:ext uri="{BB962C8B-B14F-4D97-AF65-F5344CB8AC3E}">
        <p14:creationId xmlns:p14="http://schemas.microsoft.com/office/powerpoint/2010/main" val="35877568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tx1"/>
          </a:solidFill>
          <a:effectLst/>
        </p:spPr>
      </p:sp>
      <p:sp>
        <p:nvSpPr>
          <p:cNvPr id="10" name="Rectangle 9">
            <a:extLst>
              <a:ext uri="{FF2B5EF4-FFF2-40B4-BE49-F238E27FC236}">
                <a16:creationId xmlns:a16="http://schemas.microsoft.com/office/drawing/2014/main" id="{2A8AA5BC-4F7A-4226-8F99-6D824B226A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E5445C6-DD42-4979-86FF-03730E8C6DB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45000665-DFC7-417E-8FD7-516A0F15C97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94A8D87-EB4E-44CF-948D-24C5EE4473E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b="1" kern="1200" dirty="0">
                <a:solidFill>
                  <a:schemeClr val="tx1"/>
                </a:solidFill>
                <a:latin typeface="+mj-lt"/>
                <a:ea typeface="+mj-ea"/>
                <a:cs typeface="+mj-cs"/>
              </a:rPr>
              <a:t>Chapter 2: In-App Search</a:t>
            </a:r>
            <a:br>
              <a:rPr lang="en-US" sz="5800" b="1" kern="1200" dirty="0">
                <a:solidFill>
                  <a:schemeClr val="tx1"/>
                </a:solidFill>
                <a:latin typeface="+mj-lt"/>
                <a:ea typeface="+mj-ea"/>
                <a:cs typeface="+mj-cs"/>
              </a:rPr>
            </a:br>
            <a:endParaRPr lang="en-US" sz="5800" kern="1200" dirty="0">
              <a:solidFill>
                <a:schemeClr val="tx1"/>
              </a:solidFill>
              <a:latin typeface="+mj-lt"/>
              <a:ea typeface="+mj-ea"/>
              <a:cs typeface="+mj-cs"/>
            </a:endParaRPr>
          </a:p>
        </p:txBody>
      </p:sp>
    </p:spTree>
    <p:extLst>
      <p:ext uri="{BB962C8B-B14F-4D97-AF65-F5344CB8AC3E}">
        <p14:creationId xmlns:p14="http://schemas.microsoft.com/office/powerpoint/2010/main" val="346263509"/>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4" name="Content Placeholder 3" descr="A screenshot of a cell phone&#10;&#10;Description generated with very high confidence">
            <a:extLst>
              <a:ext uri="{FF2B5EF4-FFF2-40B4-BE49-F238E27FC236}">
                <a16:creationId xmlns:a16="http://schemas.microsoft.com/office/drawing/2014/main" id="{30330EB0-EEFF-4804-914A-1D3C8188BF4D}"/>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512250" y="492573"/>
            <a:ext cx="5836689" cy="5880796"/>
          </a:xfrm>
          <a:prstGeom prst="rect">
            <a:avLst/>
          </a:prstGeom>
        </p:spPr>
      </p:pic>
      <p:sp>
        <p:nvSpPr>
          <p:cNvPr id="11" name="Rectangle 1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A3409AC-E799-451C-9F41-E4CD4F351A72}"/>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b="1" kern="1200">
                <a:solidFill>
                  <a:schemeClr val="bg1"/>
                </a:solidFill>
                <a:latin typeface="+mj-lt"/>
                <a:ea typeface="+mj-ea"/>
                <a:cs typeface="+mj-cs"/>
              </a:rPr>
              <a:t>Prominently display the search field.</a:t>
            </a:r>
            <a:br>
              <a:rPr lang="en-US" sz="4800" b="1" kern="1200">
                <a:solidFill>
                  <a:schemeClr val="bg1"/>
                </a:solidFill>
                <a:latin typeface="+mj-lt"/>
                <a:ea typeface="+mj-ea"/>
                <a:cs typeface="+mj-cs"/>
              </a:rPr>
            </a:br>
            <a:endParaRPr lang="en-US" sz="4800" kern="1200">
              <a:solidFill>
                <a:schemeClr val="bg1"/>
              </a:solidFill>
              <a:latin typeface="+mj-lt"/>
              <a:ea typeface="+mj-ea"/>
              <a:cs typeface="+mj-cs"/>
            </a:endParaRPr>
          </a:p>
        </p:txBody>
      </p:sp>
    </p:spTree>
    <p:extLst>
      <p:ext uri="{BB962C8B-B14F-4D97-AF65-F5344CB8AC3E}">
        <p14:creationId xmlns:p14="http://schemas.microsoft.com/office/powerpoint/2010/main" val="19151052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4" name="Content Placeholder 3" descr="A screenshot of a computer&#10;&#10;Description generated with high confidence">
            <a:extLst>
              <a:ext uri="{FF2B5EF4-FFF2-40B4-BE49-F238E27FC236}">
                <a16:creationId xmlns:a16="http://schemas.microsoft.com/office/drawing/2014/main" id="{C1C2217B-3864-4FA3-8308-66BBCD62598E}"/>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285784" y="492573"/>
            <a:ext cx="6289621" cy="5880796"/>
          </a:xfrm>
          <a:prstGeom prst="rect">
            <a:avLst/>
          </a:prstGeom>
        </p:spPr>
      </p:pic>
      <p:sp>
        <p:nvSpPr>
          <p:cNvPr id="11" name="Rectangle 10">
            <a:extLst>
              <a:ext uri="{FF2B5EF4-FFF2-40B4-BE49-F238E27FC236}">
                <a16:creationId xmlns:a16="http://schemas.microsoft.com/office/drawing/2014/main" id="{1707FC24-6981-43D9-B525-C7832BA2246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258548-4319-43CF-89F8-ED5B8E8893C2}"/>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b="1" kern="1200">
                <a:solidFill>
                  <a:schemeClr val="bg1"/>
                </a:solidFill>
                <a:latin typeface="+mj-lt"/>
                <a:ea typeface="+mj-ea"/>
                <a:cs typeface="+mj-cs"/>
              </a:rPr>
              <a:t>Use effective search indexing.</a:t>
            </a:r>
            <a:endParaRPr lang="en-US" sz="4800" kern="1200">
              <a:solidFill>
                <a:schemeClr val="bg1"/>
              </a:solidFill>
              <a:latin typeface="+mj-lt"/>
              <a:ea typeface="+mj-ea"/>
              <a:cs typeface="+mj-cs"/>
            </a:endParaRPr>
          </a:p>
        </p:txBody>
      </p:sp>
    </p:spTree>
    <p:extLst>
      <p:ext uri="{BB962C8B-B14F-4D97-AF65-F5344CB8AC3E}">
        <p14:creationId xmlns:p14="http://schemas.microsoft.com/office/powerpoint/2010/main" val="29401709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4" name="Content Placeholder 3" descr="A screenshot of a cell phone&#10;&#10;Description generated with very high confidence">
            <a:extLst>
              <a:ext uri="{FF2B5EF4-FFF2-40B4-BE49-F238E27FC236}">
                <a16:creationId xmlns:a16="http://schemas.microsoft.com/office/drawing/2014/main" id="{ACAC1631-932C-409C-82F6-E6E005A95BFC}"/>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6181190" y="492573"/>
            <a:ext cx="4498809" cy="5880796"/>
          </a:xfrm>
          <a:prstGeom prst="rect">
            <a:avLst/>
          </a:prstGeom>
        </p:spPr>
      </p:pic>
      <p:sp>
        <p:nvSpPr>
          <p:cNvPr id="11" name="Rectangle 1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1D4392A-EBAB-442F-8BFA-1488DD0EF976}"/>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b="1" kern="1200">
                <a:solidFill>
                  <a:schemeClr val="bg1"/>
                </a:solidFill>
                <a:latin typeface="+mj-lt"/>
                <a:ea typeface="+mj-ea"/>
                <a:cs typeface="+mj-cs"/>
              </a:rPr>
              <a:t>Provide filter and sort options.</a:t>
            </a:r>
            <a:br>
              <a:rPr lang="en-US" sz="4800" b="1" kern="1200">
                <a:solidFill>
                  <a:schemeClr val="bg1"/>
                </a:solidFill>
                <a:latin typeface="+mj-lt"/>
                <a:ea typeface="+mj-ea"/>
                <a:cs typeface="+mj-cs"/>
              </a:rPr>
            </a:br>
            <a:endParaRPr lang="en-US" sz="4800" kern="1200">
              <a:solidFill>
                <a:schemeClr val="bg1"/>
              </a:solidFill>
              <a:latin typeface="+mj-lt"/>
              <a:ea typeface="+mj-ea"/>
              <a:cs typeface="+mj-cs"/>
            </a:endParaRPr>
          </a:p>
        </p:txBody>
      </p:sp>
    </p:spTree>
    <p:extLst>
      <p:ext uri="{BB962C8B-B14F-4D97-AF65-F5344CB8AC3E}">
        <p14:creationId xmlns:p14="http://schemas.microsoft.com/office/powerpoint/2010/main" val="11264540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4" name="Content Placeholder 3" descr="A screenshot of a cell phone&#10;&#10;Description generated with very high confidence">
            <a:extLst>
              <a:ext uri="{FF2B5EF4-FFF2-40B4-BE49-F238E27FC236}">
                <a16:creationId xmlns:a16="http://schemas.microsoft.com/office/drawing/2014/main" id="{98A1BFEA-7437-4EF8-9DFF-DC749FDDCBAF}"/>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5153822" y="754211"/>
            <a:ext cx="6553545" cy="5357520"/>
          </a:xfrm>
          <a:prstGeom prst="rect">
            <a:avLst/>
          </a:prstGeom>
        </p:spPr>
      </p:pic>
      <p:sp>
        <p:nvSpPr>
          <p:cNvPr id="11" name="Rectangle 10">
            <a:extLst>
              <a:ext uri="{FF2B5EF4-FFF2-40B4-BE49-F238E27FC236}">
                <a16:creationId xmlns:a16="http://schemas.microsoft.com/office/drawing/2014/main" id="{1707FC24-6981-43D9-B525-C7832BA2246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5E2284-38A1-46FA-AFFD-FCC90905020E}"/>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b="1" kern="1200">
                <a:solidFill>
                  <a:schemeClr val="bg1"/>
                </a:solidFill>
                <a:latin typeface="+mj-lt"/>
                <a:ea typeface="+mj-ea"/>
                <a:cs typeface="+mj-cs"/>
              </a:rPr>
              <a:t>Provide filter and sort options.</a:t>
            </a:r>
            <a:br>
              <a:rPr lang="en-US" sz="4800" b="1" kern="1200">
                <a:solidFill>
                  <a:schemeClr val="bg1"/>
                </a:solidFill>
                <a:latin typeface="+mj-lt"/>
                <a:ea typeface="+mj-ea"/>
                <a:cs typeface="+mj-cs"/>
              </a:rPr>
            </a:br>
            <a:endParaRPr lang="en-US" sz="4800" kern="1200">
              <a:solidFill>
                <a:schemeClr val="bg1"/>
              </a:solidFill>
              <a:latin typeface="+mj-lt"/>
              <a:ea typeface="+mj-ea"/>
              <a:cs typeface="+mj-cs"/>
            </a:endParaRPr>
          </a:p>
        </p:txBody>
      </p:sp>
    </p:spTree>
    <p:extLst>
      <p:ext uri="{BB962C8B-B14F-4D97-AF65-F5344CB8AC3E}">
        <p14:creationId xmlns:p14="http://schemas.microsoft.com/office/powerpoint/2010/main" val="28528690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tint val="95000"/>
              <a:satMod val="170000"/>
            </a:schemeClr>
          </a:solidFill>
          <a:ln>
            <a:noFill/>
          </a:ln>
          <a:effectLst/>
        </p:spPr>
      </p:sp>
      <p:grpSp>
        <p:nvGrpSpPr>
          <p:cNvPr id="10" name="Group 9" title="intersecting circles">
            <a:extLst>
              <a:ext uri="{FF2B5EF4-FFF2-40B4-BE49-F238E27FC236}">
                <a16:creationId xmlns:a16="http://schemas.microsoft.com/office/drawing/2014/main" id="{D2C4BFA1-2075-4901-9E24-E41D1FDD51F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1" name="Oval 5">
              <a:extLst>
                <a:ext uri="{FF2B5EF4-FFF2-40B4-BE49-F238E27FC236}">
                  <a16:creationId xmlns:a16="http://schemas.microsoft.com/office/drawing/2014/main" id="{985A7375-E3AF-4F5C-85AE-17E8832952CA}"/>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2" name="Oval 11">
              <a:extLst>
                <a:ext uri="{FF2B5EF4-FFF2-40B4-BE49-F238E27FC236}">
                  <a16:creationId xmlns:a16="http://schemas.microsoft.com/office/drawing/2014/main" id="{F0307F65-8304-4FA8-A841-D4D7625411BE}"/>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3" name="Oval 5">
              <a:extLst>
                <a:ext uri="{FF2B5EF4-FFF2-40B4-BE49-F238E27FC236}">
                  <a16:creationId xmlns:a16="http://schemas.microsoft.com/office/drawing/2014/main" id="{C8B8394C-136F-4E05-A002-D93A5E79CD50}"/>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5" name="Rectangle 14" title="ribbon">
            <a:extLst>
              <a:ext uri="{FF2B5EF4-FFF2-40B4-BE49-F238E27FC236}">
                <a16:creationId xmlns:a16="http://schemas.microsoft.com/office/drawing/2014/main" id="{053FB2EE-284F-4C87-AB3D-BBF87A9FAB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3C64F8B-C409-477B-9CEF-642DEA22BB95}"/>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sz="4000" b="1" kern="1200" dirty="0">
                <a:solidFill>
                  <a:schemeClr val="bg2"/>
                </a:solidFill>
                <a:latin typeface="+mj-lt"/>
                <a:ea typeface="+mj-ea"/>
                <a:cs typeface="+mj-cs"/>
              </a:rPr>
              <a:t>Chapter 3: Commerce and conversions</a:t>
            </a:r>
            <a:endParaRPr lang="en-US" sz="4000" kern="1200" dirty="0">
              <a:solidFill>
                <a:schemeClr val="bg2"/>
              </a:solidFill>
              <a:latin typeface="+mj-lt"/>
              <a:ea typeface="+mj-ea"/>
              <a:cs typeface="+mj-cs"/>
            </a:endParaRPr>
          </a:p>
        </p:txBody>
      </p:sp>
    </p:spTree>
    <p:extLst>
      <p:ext uri="{BB962C8B-B14F-4D97-AF65-F5344CB8AC3E}">
        <p14:creationId xmlns:p14="http://schemas.microsoft.com/office/powerpoint/2010/main" val="480858968"/>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4" name="Content Placeholder 3" descr="A screenshot of a cell phone screen with text on the side&#10;&#10;Description generated with high confidence">
            <a:extLst>
              <a:ext uri="{FF2B5EF4-FFF2-40B4-BE49-F238E27FC236}">
                <a16:creationId xmlns:a16="http://schemas.microsoft.com/office/drawing/2014/main" id="{569A520F-80B1-4EE7-9AF5-EF2C29B8F59A}"/>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391424" y="492573"/>
            <a:ext cx="6078340" cy="5880796"/>
          </a:xfrm>
          <a:prstGeom prst="rect">
            <a:avLst/>
          </a:prstGeom>
        </p:spPr>
      </p:pic>
      <p:sp>
        <p:nvSpPr>
          <p:cNvPr id="11" name="Rectangle 10">
            <a:extLst>
              <a:ext uri="{FF2B5EF4-FFF2-40B4-BE49-F238E27FC236}">
                <a16:creationId xmlns:a16="http://schemas.microsoft.com/office/drawing/2014/main" id="{1707FC24-6981-43D9-B525-C7832BA2246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A7EAF2-3DF2-4C4C-9A53-7CFE9E2BF759}"/>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b="1" kern="1200">
                <a:solidFill>
                  <a:schemeClr val="bg1"/>
                </a:solidFill>
                <a:latin typeface="+mj-lt"/>
                <a:ea typeface="+mj-ea"/>
                <a:cs typeface="+mj-cs"/>
              </a:rPr>
              <a:t>Provide previous search and purchase information.</a:t>
            </a:r>
            <a:br>
              <a:rPr lang="en-US" sz="4800" b="1" kern="1200">
                <a:solidFill>
                  <a:schemeClr val="bg1"/>
                </a:solidFill>
                <a:latin typeface="+mj-lt"/>
                <a:ea typeface="+mj-ea"/>
                <a:cs typeface="+mj-cs"/>
              </a:rPr>
            </a:br>
            <a:endParaRPr lang="en-US" sz="4800" kern="1200">
              <a:solidFill>
                <a:schemeClr val="bg1"/>
              </a:solidFill>
              <a:latin typeface="+mj-lt"/>
              <a:ea typeface="+mj-ea"/>
              <a:cs typeface="+mj-cs"/>
            </a:endParaRPr>
          </a:p>
        </p:txBody>
      </p:sp>
    </p:spTree>
    <p:extLst>
      <p:ext uri="{BB962C8B-B14F-4D97-AF65-F5344CB8AC3E}">
        <p14:creationId xmlns:p14="http://schemas.microsoft.com/office/powerpoint/2010/main" val="40049757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4" name="Content Placeholder 3" descr="A screenshot of a computer&#10;&#10;Description generated with very high confidence">
            <a:extLst>
              <a:ext uri="{FF2B5EF4-FFF2-40B4-BE49-F238E27FC236}">
                <a16:creationId xmlns:a16="http://schemas.microsoft.com/office/drawing/2014/main" id="{37DD1C02-3CA9-42A8-AD65-4A9084CCD8CB}"/>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5153822" y="827937"/>
            <a:ext cx="6553545" cy="5210068"/>
          </a:xfrm>
          <a:prstGeom prst="rect">
            <a:avLst/>
          </a:prstGeom>
        </p:spPr>
      </p:pic>
      <p:sp>
        <p:nvSpPr>
          <p:cNvPr id="11" name="Rectangle 1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552E31-513F-4A12-96EF-6B91B29F4E4B}"/>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chemeClr val="bg1"/>
                </a:solidFill>
                <a:latin typeface="+mj-lt"/>
                <a:ea typeface="+mj-ea"/>
                <a:cs typeface="+mj-cs"/>
              </a:rPr>
              <a:t>Allow user reviews to be viewed and filtered.</a:t>
            </a:r>
          </a:p>
        </p:txBody>
      </p:sp>
    </p:spTree>
    <p:extLst>
      <p:ext uri="{BB962C8B-B14F-4D97-AF65-F5344CB8AC3E}">
        <p14:creationId xmlns:p14="http://schemas.microsoft.com/office/powerpoint/2010/main" val="36592175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4" name="Content Placeholder 3" descr="A screenshot of a cell phone&#10;&#10;Description generated with very high confidence">
            <a:extLst>
              <a:ext uri="{FF2B5EF4-FFF2-40B4-BE49-F238E27FC236}">
                <a16:creationId xmlns:a16="http://schemas.microsoft.com/office/drawing/2014/main" id="{EDF825B1-0118-45B8-A30C-2D9F9B45BC9F}"/>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5681322" y="492573"/>
            <a:ext cx="5498544" cy="5880796"/>
          </a:xfrm>
          <a:prstGeom prst="rect">
            <a:avLst/>
          </a:prstGeom>
        </p:spPr>
      </p:pic>
      <p:sp>
        <p:nvSpPr>
          <p:cNvPr id="11" name="Rectangle 1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35CFB0-F995-4005-A878-0CB2D09039C4}"/>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chemeClr val="bg1"/>
                </a:solidFill>
                <a:latin typeface="+mj-lt"/>
                <a:ea typeface="+mj-ea"/>
                <a:cs typeface="+mj-cs"/>
              </a:rPr>
              <a:t>Enable comparison shopping features.</a:t>
            </a:r>
          </a:p>
        </p:txBody>
      </p:sp>
    </p:spTree>
    <p:extLst>
      <p:ext uri="{BB962C8B-B14F-4D97-AF65-F5344CB8AC3E}">
        <p14:creationId xmlns:p14="http://schemas.microsoft.com/office/powerpoint/2010/main" val="2314705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F702FF-D024-4DA7-8496-E2038310CB90}"/>
              </a:ext>
            </a:extLst>
          </p:cNvPr>
          <p:cNvPicPr>
            <a:picLocks noChangeAspect="1"/>
          </p:cNvPicPr>
          <p:nvPr/>
        </p:nvPicPr>
        <p:blipFill rotWithShape="1">
          <a:blip r:embed="rId2">
            <a:extLst>
              <a:ext uri="{28A0092B-C50C-407E-A947-70E740481C1C}">
                <a14:useLocalDpi xmlns:a14="http://schemas.microsoft.com/office/drawing/2010/main" val="0"/>
              </a:ext>
            </a:extLst>
          </a:blip>
          <a:srcRect l="1739" r="345" b="3"/>
          <a:stretch/>
        </p:blipFill>
        <p:spPr>
          <a:xfrm>
            <a:off x="6090613" y="640082"/>
            <a:ext cx="5461724" cy="5577837"/>
          </a:xfrm>
          <a:prstGeom prst="rect">
            <a:avLst/>
          </a:prstGeom>
          <a:effectLst/>
        </p:spPr>
      </p:pic>
      <p:sp>
        <p:nvSpPr>
          <p:cNvPr id="2" name="Title 1">
            <a:extLst>
              <a:ext uri="{FF2B5EF4-FFF2-40B4-BE49-F238E27FC236}">
                <a16:creationId xmlns:a16="http://schemas.microsoft.com/office/drawing/2014/main" id="{10A756B7-3422-4248-B49A-C4CF4E7D534D}"/>
              </a:ext>
            </a:extLst>
          </p:cNvPr>
          <p:cNvSpPr>
            <a:spLocks noGrp="1"/>
          </p:cNvSpPr>
          <p:nvPr>
            <p:ph type="title"/>
          </p:nvPr>
        </p:nvSpPr>
        <p:spPr>
          <a:xfrm>
            <a:off x="648929" y="629266"/>
            <a:ext cx="5127031" cy="1676603"/>
          </a:xfrm>
        </p:spPr>
        <p:txBody>
          <a:bodyPr>
            <a:normAutofit/>
          </a:bodyPr>
          <a:lstStyle/>
          <a:p>
            <a:r>
              <a:rPr lang="en-CA" dirty="0"/>
              <a:t>Simple work ?</a:t>
            </a:r>
            <a:endParaRPr lang="fr-FR" dirty="0"/>
          </a:p>
        </p:txBody>
      </p:sp>
      <p:sp>
        <p:nvSpPr>
          <p:cNvPr id="3" name="Content Placeholder 2">
            <a:extLst>
              <a:ext uri="{FF2B5EF4-FFF2-40B4-BE49-F238E27FC236}">
                <a16:creationId xmlns:a16="http://schemas.microsoft.com/office/drawing/2014/main" id="{E84943CB-7919-42ED-8A03-F3D060D819BB}"/>
              </a:ext>
            </a:extLst>
          </p:cNvPr>
          <p:cNvSpPr>
            <a:spLocks noGrp="1"/>
          </p:cNvSpPr>
          <p:nvPr>
            <p:ph idx="1"/>
          </p:nvPr>
        </p:nvSpPr>
        <p:spPr>
          <a:xfrm>
            <a:off x="648930" y="2438400"/>
            <a:ext cx="5127029" cy="3785419"/>
          </a:xfrm>
        </p:spPr>
        <p:txBody>
          <a:bodyPr>
            <a:normAutofit/>
          </a:bodyPr>
          <a:lstStyle/>
          <a:p>
            <a:r>
              <a:rPr lang="en-CA" sz="2400" dirty="0"/>
              <a:t>As many as 25% of app users open an app once and never return. </a:t>
            </a:r>
          </a:p>
          <a:p>
            <a:r>
              <a:rPr lang="en-CA" sz="2400" dirty="0"/>
              <a:t>Fields such as e-commerce, insurance, travel, food ordering, ticket sales, services and financial management. </a:t>
            </a:r>
            <a:endParaRPr lang="fr-FR" sz="2400" dirty="0"/>
          </a:p>
          <a:p>
            <a:endParaRPr lang="fr-FR" sz="2400" dirty="0"/>
          </a:p>
        </p:txBody>
      </p:sp>
    </p:spTree>
    <p:extLst>
      <p:ext uri="{BB962C8B-B14F-4D97-AF65-F5344CB8AC3E}">
        <p14:creationId xmlns:p14="http://schemas.microsoft.com/office/powerpoint/2010/main" val="6736521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33A46-88D0-4BDA-B60A-364B55224191}"/>
              </a:ext>
            </a:extLst>
          </p:cNvPr>
          <p:cNvSpPr>
            <a:spLocks noGrp="1"/>
          </p:cNvSpPr>
          <p:nvPr>
            <p:ph type="title"/>
          </p:nvPr>
        </p:nvSpPr>
        <p:spPr/>
        <p:txBody>
          <a:bodyPr/>
          <a:lstStyle/>
          <a:p>
            <a:endParaRPr lang="fr-FR"/>
          </a:p>
        </p:txBody>
      </p:sp>
      <p:pic>
        <p:nvPicPr>
          <p:cNvPr id="4" name="Content Placeholder 3">
            <a:extLst>
              <a:ext uri="{FF2B5EF4-FFF2-40B4-BE49-F238E27FC236}">
                <a16:creationId xmlns:a16="http://schemas.microsoft.com/office/drawing/2014/main" id="{7510EA4E-0333-4059-8F6E-BC1AF6C706F7}"/>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3479434" y="1825625"/>
            <a:ext cx="5233132" cy="4351338"/>
          </a:xfrm>
          <a:prstGeom prst="rect">
            <a:avLst/>
          </a:prstGeom>
        </p:spPr>
      </p:pic>
    </p:spTree>
    <p:extLst>
      <p:ext uri="{BB962C8B-B14F-4D97-AF65-F5344CB8AC3E}">
        <p14:creationId xmlns:p14="http://schemas.microsoft.com/office/powerpoint/2010/main" val="9051435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8B2B8-66C6-4046-BE0A-E49FB040527F}"/>
              </a:ext>
            </a:extLst>
          </p:cNvPr>
          <p:cNvSpPr>
            <a:spLocks noGrp="1"/>
          </p:cNvSpPr>
          <p:nvPr>
            <p:ph type="title"/>
          </p:nvPr>
        </p:nvSpPr>
        <p:spPr/>
        <p:txBody>
          <a:bodyPr/>
          <a:lstStyle/>
          <a:p>
            <a:r>
              <a:rPr lang="en-CA" dirty="0"/>
              <a:t>Provide multiple third-party payment options.</a:t>
            </a:r>
            <a:br>
              <a:rPr lang="fr-FR" b="1" dirty="0"/>
            </a:br>
            <a:endParaRPr lang="fr-FR" dirty="0"/>
          </a:p>
        </p:txBody>
      </p:sp>
      <p:pic>
        <p:nvPicPr>
          <p:cNvPr id="4" name="Content Placeholder 3">
            <a:extLst>
              <a:ext uri="{FF2B5EF4-FFF2-40B4-BE49-F238E27FC236}">
                <a16:creationId xmlns:a16="http://schemas.microsoft.com/office/drawing/2014/main" id="{2C59EA13-73AC-457C-A319-DD51760BDDAA}"/>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3701935" y="1825625"/>
            <a:ext cx="4788130" cy="4351338"/>
          </a:xfrm>
          <a:prstGeom prst="rect">
            <a:avLst/>
          </a:prstGeom>
        </p:spPr>
      </p:pic>
    </p:spTree>
    <p:extLst>
      <p:ext uri="{BB962C8B-B14F-4D97-AF65-F5344CB8AC3E}">
        <p14:creationId xmlns:p14="http://schemas.microsoft.com/office/powerpoint/2010/main" val="25518232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9BB55-E0C6-459B-882B-DE8A05793344}"/>
              </a:ext>
            </a:extLst>
          </p:cNvPr>
          <p:cNvSpPr>
            <a:spLocks noGrp="1"/>
          </p:cNvSpPr>
          <p:nvPr>
            <p:ph type="title"/>
          </p:nvPr>
        </p:nvSpPr>
        <p:spPr/>
        <p:txBody>
          <a:bodyPr>
            <a:normAutofit fontScale="90000"/>
          </a:bodyPr>
          <a:lstStyle/>
          <a:p>
            <a:r>
              <a:rPr lang="en-CA" dirty="0"/>
              <a:t>Make it easy to add and manage payment methods.</a:t>
            </a:r>
            <a:br>
              <a:rPr lang="fr-FR" b="1" dirty="0"/>
            </a:br>
            <a:endParaRPr lang="fr-FR" dirty="0"/>
          </a:p>
        </p:txBody>
      </p:sp>
      <p:pic>
        <p:nvPicPr>
          <p:cNvPr id="4" name="Content Placeholder 3">
            <a:extLst>
              <a:ext uri="{FF2B5EF4-FFF2-40B4-BE49-F238E27FC236}">
                <a16:creationId xmlns:a16="http://schemas.microsoft.com/office/drawing/2014/main" id="{BF676054-6DFB-45C4-A3CD-3B62759F3C35}"/>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90516" y="1825625"/>
            <a:ext cx="5010967" cy="4351338"/>
          </a:xfrm>
          <a:prstGeom prst="rect">
            <a:avLst/>
          </a:prstGeom>
        </p:spPr>
      </p:pic>
    </p:spTree>
    <p:extLst>
      <p:ext uri="{BB962C8B-B14F-4D97-AF65-F5344CB8AC3E}">
        <p14:creationId xmlns:p14="http://schemas.microsoft.com/office/powerpoint/2010/main" val="40691573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A53E7-EF2C-456E-B612-15A90240EB64}"/>
              </a:ext>
            </a:extLst>
          </p:cNvPr>
          <p:cNvSpPr>
            <a:spLocks noGrp="1"/>
          </p:cNvSpPr>
          <p:nvPr>
            <p:ph type="title"/>
          </p:nvPr>
        </p:nvSpPr>
        <p:spPr/>
        <p:txBody>
          <a:bodyPr/>
          <a:lstStyle/>
          <a:p>
            <a:endParaRPr lang="fr-FR"/>
          </a:p>
        </p:txBody>
      </p:sp>
      <p:pic>
        <p:nvPicPr>
          <p:cNvPr id="4" name="Content Placeholder 3">
            <a:extLst>
              <a:ext uri="{FF2B5EF4-FFF2-40B4-BE49-F238E27FC236}">
                <a16:creationId xmlns:a16="http://schemas.microsoft.com/office/drawing/2014/main" id="{78904F38-71D0-4E2A-ADB3-E2F63D19046B}"/>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62646" y="1825625"/>
            <a:ext cx="5066707" cy="4351338"/>
          </a:xfrm>
          <a:prstGeom prst="rect">
            <a:avLst/>
          </a:prstGeom>
        </p:spPr>
      </p:pic>
    </p:spTree>
    <p:extLst>
      <p:ext uri="{BB962C8B-B14F-4D97-AF65-F5344CB8AC3E}">
        <p14:creationId xmlns:p14="http://schemas.microsoft.com/office/powerpoint/2010/main" val="27140387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tx1"/>
          </a:solidFill>
          <a:effectLst/>
        </p:spPr>
      </p:sp>
      <p:sp>
        <p:nvSpPr>
          <p:cNvPr id="10" name="Rectangle 9">
            <a:extLst>
              <a:ext uri="{FF2B5EF4-FFF2-40B4-BE49-F238E27FC236}">
                <a16:creationId xmlns:a16="http://schemas.microsoft.com/office/drawing/2014/main" id="{2A8AA5BC-4F7A-4226-8F99-6D824B226A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E5445C6-DD42-4979-86FF-03730E8C6DB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45000665-DFC7-417E-8FD7-516A0F15C97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964D957-402B-4590-A508-D6A686A001A2}"/>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b="1" kern="1200" dirty="0">
                <a:solidFill>
                  <a:schemeClr val="tx1"/>
                </a:solidFill>
                <a:latin typeface="+mj-lt"/>
                <a:ea typeface="+mj-ea"/>
                <a:cs typeface="+mj-cs"/>
              </a:rPr>
              <a:t>Chapter 4 : Registration</a:t>
            </a:r>
            <a:br>
              <a:rPr lang="en-US" sz="5800" b="1" kern="1200" dirty="0">
                <a:solidFill>
                  <a:schemeClr val="tx1"/>
                </a:solidFill>
                <a:latin typeface="+mj-lt"/>
                <a:ea typeface="+mj-ea"/>
                <a:cs typeface="+mj-cs"/>
              </a:rPr>
            </a:br>
            <a:endParaRPr lang="en-US" sz="5800" kern="1200" dirty="0">
              <a:solidFill>
                <a:schemeClr val="tx1"/>
              </a:solidFill>
              <a:latin typeface="+mj-lt"/>
              <a:ea typeface="+mj-ea"/>
              <a:cs typeface="+mj-cs"/>
            </a:endParaRPr>
          </a:p>
        </p:txBody>
      </p:sp>
    </p:spTree>
    <p:extLst>
      <p:ext uri="{BB962C8B-B14F-4D97-AF65-F5344CB8AC3E}">
        <p14:creationId xmlns:p14="http://schemas.microsoft.com/office/powerpoint/2010/main" val="3072303953"/>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4" name="Content Placeholder 3" descr="A screenshot of a computer&#10;&#10;Description generated with high confidence">
            <a:extLst>
              <a:ext uri="{FF2B5EF4-FFF2-40B4-BE49-F238E27FC236}">
                <a16:creationId xmlns:a16="http://schemas.microsoft.com/office/drawing/2014/main" id="{E9FA26D5-BF5B-4042-9E73-FBF21B0722CF}"/>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5153822" y="696865"/>
            <a:ext cx="6553545" cy="5472211"/>
          </a:xfrm>
          <a:prstGeom prst="rect">
            <a:avLst/>
          </a:prstGeom>
        </p:spPr>
      </p:pic>
      <p:sp>
        <p:nvSpPr>
          <p:cNvPr id="11" name="Rectangle 10">
            <a:extLst>
              <a:ext uri="{FF2B5EF4-FFF2-40B4-BE49-F238E27FC236}">
                <a16:creationId xmlns:a16="http://schemas.microsoft.com/office/drawing/2014/main" id="{1707FC24-6981-43D9-B525-C7832BA2246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D6E6B4-B69B-4D6B-A76B-FBCAD7FF606A}"/>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chemeClr val="bg1"/>
                </a:solidFill>
                <a:latin typeface="+mj-lt"/>
                <a:ea typeface="+mj-ea"/>
                <a:cs typeface="+mj-cs"/>
              </a:rPr>
              <a:t>Provide clear utility before asking users to register.</a:t>
            </a:r>
            <a:br>
              <a:rPr lang="en-US" sz="4800" b="1" kern="1200">
                <a:solidFill>
                  <a:schemeClr val="bg1"/>
                </a:solidFill>
                <a:latin typeface="+mj-lt"/>
                <a:ea typeface="+mj-ea"/>
                <a:cs typeface="+mj-cs"/>
              </a:rPr>
            </a:br>
            <a:endParaRPr lang="en-US" sz="4800" kern="1200">
              <a:solidFill>
                <a:schemeClr val="bg1"/>
              </a:solidFill>
              <a:latin typeface="+mj-lt"/>
              <a:ea typeface="+mj-ea"/>
              <a:cs typeface="+mj-cs"/>
            </a:endParaRPr>
          </a:p>
        </p:txBody>
      </p:sp>
    </p:spTree>
    <p:extLst>
      <p:ext uri="{BB962C8B-B14F-4D97-AF65-F5344CB8AC3E}">
        <p14:creationId xmlns:p14="http://schemas.microsoft.com/office/powerpoint/2010/main" val="33944264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4" name="Content Placeholder 3" descr="A screenshot of a cell phone&#10;&#10;Description generated with very high confidence">
            <a:extLst>
              <a:ext uri="{FF2B5EF4-FFF2-40B4-BE49-F238E27FC236}">
                <a16:creationId xmlns:a16="http://schemas.microsoft.com/office/drawing/2014/main" id="{F8652E72-4DD9-4213-BDC9-8DDBBD8A04BA}"/>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153822" y="516643"/>
            <a:ext cx="6553545" cy="5832655"/>
          </a:xfrm>
          <a:prstGeom prst="rect">
            <a:avLst/>
          </a:prstGeom>
        </p:spPr>
      </p:pic>
      <p:sp>
        <p:nvSpPr>
          <p:cNvPr id="11" name="Rectangle 1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8C564A7-A407-46ED-8C88-2FD2DA032FFD}"/>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chemeClr val="bg1"/>
                </a:solidFill>
                <a:latin typeface="+mj-lt"/>
                <a:ea typeface="+mj-ea"/>
                <a:cs typeface="+mj-cs"/>
              </a:rPr>
              <a:t>Differentiate "sign in" from "sign up."</a:t>
            </a:r>
          </a:p>
        </p:txBody>
      </p:sp>
    </p:spTree>
    <p:extLst>
      <p:ext uri="{BB962C8B-B14F-4D97-AF65-F5344CB8AC3E}">
        <p14:creationId xmlns:p14="http://schemas.microsoft.com/office/powerpoint/2010/main" val="18090726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4" name="Content Placeholder 3" descr="A screenshot of a computer&#10;&#10;Description generated with high confidence">
            <a:extLst>
              <a:ext uri="{FF2B5EF4-FFF2-40B4-BE49-F238E27FC236}">
                <a16:creationId xmlns:a16="http://schemas.microsoft.com/office/drawing/2014/main" id="{567275AB-9A7F-4D60-A0E1-EA77C2BD4229}"/>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225801" y="492573"/>
            <a:ext cx="6409587" cy="5880796"/>
          </a:xfrm>
          <a:prstGeom prst="rect">
            <a:avLst/>
          </a:prstGeom>
        </p:spPr>
      </p:pic>
      <p:sp>
        <p:nvSpPr>
          <p:cNvPr id="11" name="Rectangle 10">
            <a:extLst>
              <a:ext uri="{FF2B5EF4-FFF2-40B4-BE49-F238E27FC236}">
                <a16:creationId xmlns:a16="http://schemas.microsoft.com/office/drawing/2014/main" id="{1707FC24-6981-43D9-B525-C7832BA2246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178E8C-4257-4A10-8706-3082096B8CA9}"/>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kern="1200">
                <a:solidFill>
                  <a:schemeClr val="bg1"/>
                </a:solidFill>
                <a:latin typeface="+mj-lt"/>
                <a:ea typeface="+mj-ea"/>
                <a:cs typeface="+mj-cs"/>
              </a:rPr>
              <a:t>Make password authentication a frictionless experience.</a:t>
            </a:r>
          </a:p>
        </p:txBody>
      </p:sp>
    </p:spTree>
    <p:extLst>
      <p:ext uri="{BB962C8B-B14F-4D97-AF65-F5344CB8AC3E}">
        <p14:creationId xmlns:p14="http://schemas.microsoft.com/office/powerpoint/2010/main" val="28624205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tint val="95000"/>
              <a:satMod val="170000"/>
            </a:schemeClr>
          </a:solidFill>
          <a:ln>
            <a:noFill/>
          </a:ln>
          <a:effectLst/>
        </p:spPr>
      </p:sp>
      <p:grpSp>
        <p:nvGrpSpPr>
          <p:cNvPr id="10" name="Group 9" title="intersecting circles">
            <a:extLst>
              <a:ext uri="{FF2B5EF4-FFF2-40B4-BE49-F238E27FC236}">
                <a16:creationId xmlns:a16="http://schemas.microsoft.com/office/drawing/2014/main" id="{D2C4BFA1-2075-4901-9E24-E41D1FDD51F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1" name="Oval 5">
              <a:extLst>
                <a:ext uri="{FF2B5EF4-FFF2-40B4-BE49-F238E27FC236}">
                  <a16:creationId xmlns:a16="http://schemas.microsoft.com/office/drawing/2014/main" id="{985A7375-E3AF-4F5C-85AE-17E8832952CA}"/>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2" name="Oval 11">
              <a:extLst>
                <a:ext uri="{FF2B5EF4-FFF2-40B4-BE49-F238E27FC236}">
                  <a16:creationId xmlns:a16="http://schemas.microsoft.com/office/drawing/2014/main" id="{F0307F65-8304-4FA8-A841-D4D7625411BE}"/>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3" name="Oval 5">
              <a:extLst>
                <a:ext uri="{FF2B5EF4-FFF2-40B4-BE49-F238E27FC236}">
                  <a16:creationId xmlns:a16="http://schemas.microsoft.com/office/drawing/2014/main" id="{C8B8394C-136F-4E05-A002-D93A5E79CD50}"/>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5" name="Rectangle 14" title="ribbon">
            <a:extLst>
              <a:ext uri="{FF2B5EF4-FFF2-40B4-BE49-F238E27FC236}">
                <a16:creationId xmlns:a16="http://schemas.microsoft.com/office/drawing/2014/main" id="{053FB2EE-284F-4C87-AB3D-BBF87A9FAB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64CFA5B-6E06-45B8-8DF8-C4EC5648BA97}"/>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sz="4000" b="1" kern="1200" dirty="0">
                <a:solidFill>
                  <a:schemeClr val="bg2"/>
                </a:solidFill>
                <a:latin typeface="+mj-lt"/>
                <a:ea typeface="+mj-ea"/>
                <a:cs typeface="+mj-cs"/>
              </a:rPr>
              <a:t>Chapter 5 : Form Entry</a:t>
            </a:r>
            <a:br>
              <a:rPr lang="en-US" sz="4000" b="1" kern="1200" dirty="0">
                <a:solidFill>
                  <a:schemeClr val="bg2"/>
                </a:solidFill>
                <a:latin typeface="+mj-lt"/>
                <a:ea typeface="+mj-ea"/>
                <a:cs typeface="+mj-cs"/>
              </a:rPr>
            </a:br>
            <a:endParaRPr lang="en-US" sz="4000" kern="1200" dirty="0">
              <a:solidFill>
                <a:schemeClr val="bg2"/>
              </a:solidFill>
              <a:latin typeface="+mj-lt"/>
              <a:ea typeface="+mj-ea"/>
              <a:cs typeface="+mj-cs"/>
            </a:endParaRPr>
          </a:p>
        </p:txBody>
      </p:sp>
    </p:spTree>
    <p:extLst>
      <p:ext uri="{BB962C8B-B14F-4D97-AF65-F5344CB8AC3E}">
        <p14:creationId xmlns:p14="http://schemas.microsoft.com/office/powerpoint/2010/main" val="1946545578"/>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4" name="Content Placeholder 3" descr="A screenshot of a computer&#10;&#10;Description generated with high confidence">
            <a:extLst>
              <a:ext uri="{FF2B5EF4-FFF2-40B4-BE49-F238E27FC236}">
                <a16:creationId xmlns:a16="http://schemas.microsoft.com/office/drawing/2014/main" id="{2FE64473-0A54-48D6-9D01-F7004CBE244C}"/>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153822" y="533027"/>
            <a:ext cx="6553545" cy="5799888"/>
          </a:xfrm>
          <a:prstGeom prst="rect">
            <a:avLst/>
          </a:prstGeom>
        </p:spPr>
      </p:pic>
      <p:sp>
        <p:nvSpPr>
          <p:cNvPr id="11" name="Rectangle 10">
            <a:extLst>
              <a:ext uri="{FF2B5EF4-FFF2-40B4-BE49-F238E27FC236}">
                <a16:creationId xmlns:a16="http://schemas.microsoft.com/office/drawing/2014/main" id="{1707FC24-6981-43D9-B525-C7832BA2246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E06CFC-0A5C-4452-974D-8CBE5558C63E}"/>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chemeClr val="bg1"/>
                </a:solidFill>
                <a:latin typeface="+mj-lt"/>
                <a:ea typeface="+mj-ea"/>
                <a:cs typeface="+mj-cs"/>
              </a:rPr>
              <a:t> Build user-friendly forms.</a:t>
            </a:r>
          </a:p>
        </p:txBody>
      </p:sp>
    </p:spTree>
    <p:extLst>
      <p:ext uri="{BB962C8B-B14F-4D97-AF65-F5344CB8AC3E}">
        <p14:creationId xmlns:p14="http://schemas.microsoft.com/office/powerpoint/2010/main" val="2695118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B0DF90E-6BAD-4E82-8FDF-717C9A35737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3">
            <a:extLst>
              <a:ext uri="{FF2B5EF4-FFF2-40B4-BE49-F238E27FC236}">
                <a16:creationId xmlns:a16="http://schemas.microsoft.com/office/drawing/2014/main" id="{13DCC859-0434-4BB8-B6C5-09C88AE698F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1">
            <a:extLst>
              <a:ext uri="{FF2B5EF4-FFF2-40B4-BE49-F238E27FC236}">
                <a16:creationId xmlns:a16="http://schemas.microsoft.com/office/drawing/2014/main" id="{08E7ACFB-B791-4C23-8B17-013FEDC09A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ADEC827-2B30-48B6-A888-60DE0BAAC0C0}"/>
              </a:ext>
            </a:extLst>
          </p:cNvPr>
          <p:cNvSpPr>
            <a:spLocks noGrp="1"/>
          </p:cNvSpPr>
          <p:nvPr>
            <p:ph type="title"/>
          </p:nvPr>
        </p:nvSpPr>
        <p:spPr>
          <a:xfrm>
            <a:off x="833002" y="365125"/>
            <a:ext cx="10520702" cy="1325563"/>
          </a:xfrm>
        </p:spPr>
        <p:txBody>
          <a:bodyPr>
            <a:normAutofit/>
          </a:bodyPr>
          <a:lstStyle/>
          <a:p>
            <a:r>
              <a:rPr lang="en-CA" dirty="0"/>
              <a:t>What’s UI design ?</a:t>
            </a:r>
            <a:endParaRPr lang="fr-FR" dirty="0"/>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3434462843"/>
              </p:ext>
            </p:extLst>
          </p:nvPr>
        </p:nvGraphicFramePr>
        <p:xfrm>
          <a:off x="838200" y="2022475"/>
          <a:ext cx="10515600" cy="4154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8622248"/>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4" name="Content Placeholder 3" descr="A screenshot of a computer&#10;&#10;Description generated with high confidence">
            <a:extLst>
              <a:ext uri="{FF2B5EF4-FFF2-40B4-BE49-F238E27FC236}">
                <a16:creationId xmlns:a16="http://schemas.microsoft.com/office/drawing/2014/main" id="{C87AB4CF-DC02-4220-AFC6-66835D4EDCCB}"/>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190487" y="492573"/>
            <a:ext cx="6480214" cy="5880796"/>
          </a:xfrm>
          <a:prstGeom prst="rect">
            <a:avLst/>
          </a:prstGeom>
        </p:spPr>
      </p:pic>
      <p:sp>
        <p:nvSpPr>
          <p:cNvPr id="11" name="Rectangle 1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162082-BEDD-461E-98D9-01D01A4A76A3}"/>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chemeClr val="bg1"/>
                </a:solidFill>
                <a:latin typeface="+mj-lt"/>
                <a:ea typeface="+mj-ea"/>
                <a:cs typeface="+mj-cs"/>
              </a:rPr>
              <a:t>Communicate form errors in real time.</a:t>
            </a:r>
          </a:p>
        </p:txBody>
      </p:sp>
    </p:spTree>
    <p:extLst>
      <p:ext uri="{BB962C8B-B14F-4D97-AF65-F5344CB8AC3E}">
        <p14:creationId xmlns:p14="http://schemas.microsoft.com/office/powerpoint/2010/main" val="38749934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4" name="Content Placeholder 3" descr="A screenshot of a cell phone&#10;&#10;Description generated with very high confidence">
            <a:extLst>
              <a:ext uri="{FF2B5EF4-FFF2-40B4-BE49-F238E27FC236}">
                <a16:creationId xmlns:a16="http://schemas.microsoft.com/office/drawing/2014/main" id="{A12090EA-417A-4BF1-AF5B-C243994322FB}"/>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181536" y="492573"/>
            <a:ext cx="6498116" cy="5880796"/>
          </a:xfrm>
          <a:prstGeom prst="rect">
            <a:avLst/>
          </a:prstGeom>
        </p:spPr>
      </p:pic>
      <p:sp>
        <p:nvSpPr>
          <p:cNvPr id="11" name="Rectangle 1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D235A-DABE-42E9-A8AD-9EF913849617}"/>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chemeClr val="bg1"/>
                </a:solidFill>
                <a:latin typeface="+mj-lt"/>
                <a:ea typeface="+mj-ea"/>
                <a:cs typeface="+mj-cs"/>
              </a:rPr>
              <a:t>Match the keyboard with the required text inputs.</a:t>
            </a:r>
          </a:p>
        </p:txBody>
      </p:sp>
    </p:spTree>
    <p:extLst>
      <p:ext uri="{BB962C8B-B14F-4D97-AF65-F5344CB8AC3E}">
        <p14:creationId xmlns:p14="http://schemas.microsoft.com/office/powerpoint/2010/main" val="32670153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4" name="Content Placeholder 3" descr="A screenshot of a cell phone&#10;&#10;Description generated with very high confidence">
            <a:extLst>
              <a:ext uri="{FF2B5EF4-FFF2-40B4-BE49-F238E27FC236}">
                <a16:creationId xmlns:a16="http://schemas.microsoft.com/office/drawing/2014/main" id="{5287D8FA-1559-405B-834F-5EBA9C200181}"/>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154385" y="492573"/>
            <a:ext cx="6552418" cy="5880796"/>
          </a:xfrm>
          <a:prstGeom prst="rect">
            <a:avLst/>
          </a:prstGeom>
        </p:spPr>
      </p:pic>
      <p:sp>
        <p:nvSpPr>
          <p:cNvPr id="11" name="Rectangle 10">
            <a:extLst>
              <a:ext uri="{FF2B5EF4-FFF2-40B4-BE49-F238E27FC236}">
                <a16:creationId xmlns:a16="http://schemas.microsoft.com/office/drawing/2014/main" id="{1707FC24-6981-43D9-B525-C7832BA2246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6E5643-3270-4F26-8E52-7DAF6248237E}"/>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dirty="0">
                <a:solidFill>
                  <a:schemeClr val="bg1"/>
                </a:solidFill>
                <a:latin typeface="+mj-lt"/>
                <a:ea typeface="+mj-ea"/>
                <a:cs typeface="+mj-cs"/>
              </a:rPr>
              <a:t>20. Provide helpful information in context in forms.</a:t>
            </a:r>
            <a:br>
              <a:rPr lang="en-US" sz="4800" b="1" kern="1200" dirty="0">
                <a:solidFill>
                  <a:schemeClr val="bg1"/>
                </a:solidFill>
                <a:latin typeface="+mj-lt"/>
                <a:ea typeface="+mj-ea"/>
                <a:cs typeface="+mj-cs"/>
              </a:rPr>
            </a:br>
            <a:endParaRPr lang="en-US" sz="4800" kern="1200" dirty="0">
              <a:solidFill>
                <a:schemeClr val="bg1"/>
              </a:solidFill>
              <a:latin typeface="+mj-lt"/>
              <a:ea typeface="+mj-ea"/>
              <a:cs typeface="+mj-cs"/>
            </a:endParaRPr>
          </a:p>
        </p:txBody>
      </p:sp>
    </p:spTree>
    <p:extLst>
      <p:ext uri="{BB962C8B-B14F-4D97-AF65-F5344CB8AC3E}">
        <p14:creationId xmlns:p14="http://schemas.microsoft.com/office/powerpoint/2010/main" val="2255322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7">
            <a:extLst>
              <a:ext uri="{FF2B5EF4-FFF2-40B4-BE49-F238E27FC236}">
                <a16:creationId xmlns:a16="http://schemas.microsoft.com/office/drawing/2014/main" id="{E4F9F79B-A093-478E-96B5-EE02BC93A85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9">
            <a:extLst>
              <a:ext uri="{FF2B5EF4-FFF2-40B4-BE49-F238E27FC236}">
                <a16:creationId xmlns:a16="http://schemas.microsoft.com/office/drawing/2014/main" id="{D4C22394-EBC2-4FAF-A555-6C02D589EED7}"/>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508760" y="3431556"/>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F7194F93-1F71-4A70-9DF1-28F18377111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32897" y="5004581"/>
            <a:ext cx="962395" cy="9623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9BBC0C84-DC2A-43AE-9576-0A44295E8B9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63725" y="4865965"/>
            <a:ext cx="293695" cy="2936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11394CD8-BD30-4B74-86F4-51FDF33834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8188862-A598-4C8C-AE9D-BF03617C054D}"/>
              </a:ext>
            </a:extLst>
          </p:cNvPr>
          <p:cNvSpPr>
            <a:spLocks noGrp="1"/>
          </p:cNvSpPr>
          <p:nvPr>
            <p:ph type="title"/>
          </p:nvPr>
        </p:nvSpPr>
        <p:spPr>
          <a:xfrm>
            <a:off x="640079" y="4526280"/>
            <a:ext cx="7410681" cy="1737360"/>
          </a:xfrm>
        </p:spPr>
        <p:txBody>
          <a:bodyPr>
            <a:normAutofit/>
          </a:bodyPr>
          <a:lstStyle/>
          <a:p>
            <a:r>
              <a:rPr lang="en-CA" sz="3700" b="1" dirty="0"/>
              <a:t>Chapter 6: Usability and Comprehension</a:t>
            </a:r>
            <a:endParaRPr lang="en-CA" sz="3700" dirty="0"/>
          </a:p>
        </p:txBody>
      </p:sp>
      <p:sp>
        <p:nvSpPr>
          <p:cNvPr id="3" name="Content Placeholder 2">
            <a:extLst>
              <a:ext uri="{FF2B5EF4-FFF2-40B4-BE49-F238E27FC236}">
                <a16:creationId xmlns:a16="http://schemas.microsoft.com/office/drawing/2014/main" id="{769121FE-E741-46A7-B0C5-726F3941173F}"/>
              </a:ext>
            </a:extLst>
          </p:cNvPr>
          <p:cNvSpPr>
            <a:spLocks noGrp="1"/>
          </p:cNvSpPr>
          <p:nvPr>
            <p:ph idx="1"/>
          </p:nvPr>
        </p:nvSpPr>
        <p:spPr>
          <a:xfrm>
            <a:off x="640080" y="595293"/>
            <a:ext cx="5676637" cy="3463951"/>
          </a:xfrm>
        </p:spPr>
        <p:txBody>
          <a:bodyPr anchor="ctr">
            <a:normAutofit/>
          </a:bodyPr>
          <a:lstStyle/>
          <a:p>
            <a:endParaRPr lang="fr-FR" sz="1800"/>
          </a:p>
        </p:txBody>
      </p:sp>
    </p:spTree>
    <p:extLst>
      <p:ext uri="{BB962C8B-B14F-4D97-AF65-F5344CB8AC3E}">
        <p14:creationId xmlns:p14="http://schemas.microsoft.com/office/powerpoint/2010/main" val="374149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4" name="Content Placeholder 3" descr="A screenshot of a computer&#10;&#10;Description generated with high confidence">
            <a:extLst>
              <a:ext uri="{FF2B5EF4-FFF2-40B4-BE49-F238E27FC236}">
                <a16:creationId xmlns:a16="http://schemas.microsoft.com/office/drawing/2014/main" id="{87166B68-8F03-4032-9190-053A78442748}"/>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5153822" y="737826"/>
            <a:ext cx="6553545" cy="5390290"/>
          </a:xfrm>
          <a:prstGeom prst="rect">
            <a:avLst/>
          </a:prstGeom>
        </p:spPr>
      </p:pic>
      <p:sp>
        <p:nvSpPr>
          <p:cNvPr id="11" name="Rectangle 1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B3FBC4A-59F7-483F-9BA5-C62A9BE0F27D}"/>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chemeClr val="bg1"/>
                </a:solidFill>
                <a:latin typeface="+mj-lt"/>
                <a:ea typeface="+mj-ea"/>
                <a:cs typeface="+mj-cs"/>
              </a:rPr>
              <a:t>Speak the same language as your users.</a:t>
            </a:r>
          </a:p>
        </p:txBody>
      </p:sp>
    </p:spTree>
    <p:extLst>
      <p:ext uri="{BB962C8B-B14F-4D97-AF65-F5344CB8AC3E}">
        <p14:creationId xmlns:p14="http://schemas.microsoft.com/office/powerpoint/2010/main" val="13599095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4" name="Content Placeholder 3" descr="A screenshot of a cell phone&#10;&#10;Description generated with high confidence">
            <a:extLst>
              <a:ext uri="{FF2B5EF4-FFF2-40B4-BE49-F238E27FC236}">
                <a16:creationId xmlns:a16="http://schemas.microsoft.com/office/drawing/2014/main" id="{56605AC8-A6DF-4697-86C7-35478E761053}"/>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154385" y="492573"/>
            <a:ext cx="6552418" cy="5880796"/>
          </a:xfrm>
          <a:prstGeom prst="rect">
            <a:avLst/>
          </a:prstGeom>
        </p:spPr>
      </p:pic>
      <p:sp>
        <p:nvSpPr>
          <p:cNvPr id="11" name="Rectangle 10">
            <a:extLst>
              <a:ext uri="{FF2B5EF4-FFF2-40B4-BE49-F238E27FC236}">
                <a16:creationId xmlns:a16="http://schemas.microsoft.com/office/drawing/2014/main" id="{1707FC24-6981-43D9-B525-C7832BA2246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CDCCF6-84C7-427B-90A3-6F2A2DAEF8C0}"/>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chemeClr val="bg1"/>
                </a:solidFill>
                <a:latin typeface="+mj-lt"/>
                <a:ea typeface="+mj-ea"/>
                <a:cs typeface="+mj-cs"/>
              </a:rPr>
              <a:t>Provide text labels and visual keys to clarify visual information.</a:t>
            </a:r>
            <a:br>
              <a:rPr lang="en-US" sz="4800" b="1" kern="1200">
                <a:solidFill>
                  <a:schemeClr val="bg1"/>
                </a:solidFill>
                <a:latin typeface="+mj-lt"/>
                <a:ea typeface="+mj-ea"/>
                <a:cs typeface="+mj-cs"/>
              </a:rPr>
            </a:br>
            <a:endParaRPr lang="en-US" sz="4800" kern="1200">
              <a:solidFill>
                <a:schemeClr val="bg1"/>
              </a:solidFill>
              <a:latin typeface="+mj-lt"/>
              <a:ea typeface="+mj-ea"/>
              <a:cs typeface="+mj-cs"/>
            </a:endParaRPr>
          </a:p>
        </p:txBody>
      </p:sp>
    </p:spTree>
    <p:extLst>
      <p:ext uri="{BB962C8B-B14F-4D97-AF65-F5344CB8AC3E}">
        <p14:creationId xmlns:p14="http://schemas.microsoft.com/office/powerpoint/2010/main" val="4307465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4" name="Content Placeholder 3" descr="A screenshot of a cell phone&#10;&#10;Description generated with very high confidence">
            <a:extLst>
              <a:ext uri="{FF2B5EF4-FFF2-40B4-BE49-F238E27FC236}">
                <a16:creationId xmlns:a16="http://schemas.microsoft.com/office/drawing/2014/main" id="{475B4398-2720-4B6D-AF67-B30A263621B3}"/>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153822" y="639523"/>
            <a:ext cx="6553545" cy="5586896"/>
          </a:xfrm>
          <a:prstGeom prst="rect">
            <a:avLst/>
          </a:prstGeom>
        </p:spPr>
      </p:pic>
      <p:sp>
        <p:nvSpPr>
          <p:cNvPr id="11" name="Rectangle 10">
            <a:extLst>
              <a:ext uri="{FF2B5EF4-FFF2-40B4-BE49-F238E27FC236}">
                <a16:creationId xmlns:a16="http://schemas.microsoft.com/office/drawing/2014/main" id="{1707FC24-6981-43D9-B525-C7832BA2246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000CCC-3720-4CAA-803F-E0C3EB2DBE0C}"/>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chemeClr val="bg1"/>
                </a:solidFill>
                <a:latin typeface="+mj-lt"/>
                <a:ea typeface="+mj-ea"/>
                <a:cs typeface="+mj-cs"/>
              </a:rPr>
              <a:t>Be responsive with visual feedback after significant actions.</a:t>
            </a:r>
          </a:p>
        </p:txBody>
      </p:sp>
    </p:spTree>
    <p:extLst>
      <p:ext uri="{BB962C8B-B14F-4D97-AF65-F5344CB8AC3E}">
        <p14:creationId xmlns:p14="http://schemas.microsoft.com/office/powerpoint/2010/main" val="33572555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4" name="Content Placeholder 3" descr="A screenshot of a cell phone&#10;&#10;Description generated with very high confidence">
            <a:extLst>
              <a:ext uri="{FF2B5EF4-FFF2-40B4-BE49-F238E27FC236}">
                <a16:creationId xmlns:a16="http://schemas.microsoft.com/office/drawing/2014/main" id="{730AB98C-60FA-4EBD-8EC4-40EA98BA6BD0}"/>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153822" y="721441"/>
            <a:ext cx="6553545" cy="5423059"/>
          </a:xfrm>
          <a:prstGeom prst="rect">
            <a:avLst/>
          </a:prstGeom>
        </p:spPr>
      </p:pic>
      <p:sp>
        <p:nvSpPr>
          <p:cNvPr id="11" name="Rectangle 1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7930D74-4451-4B4E-B4E5-3BF51619F0B8}"/>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endParaRPr lang="en-US" sz="4800" kern="1200">
              <a:solidFill>
                <a:schemeClr val="bg1"/>
              </a:solidFill>
              <a:latin typeface="+mj-lt"/>
              <a:ea typeface="+mj-ea"/>
              <a:cs typeface="+mj-cs"/>
            </a:endParaRPr>
          </a:p>
        </p:txBody>
      </p:sp>
    </p:spTree>
    <p:extLst>
      <p:ext uri="{BB962C8B-B14F-4D97-AF65-F5344CB8AC3E}">
        <p14:creationId xmlns:p14="http://schemas.microsoft.com/office/powerpoint/2010/main" val="36259579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4" name="Content Placeholder 3" descr="A screenshot of a computer&#10;&#10;Description generated with very high confidence">
            <a:extLst>
              <a:ext uri="{FF2B5EF4-FFF2-40B4-BE49-F238E27FC236}">
                <a16:creationId xmlns:a16="http://schemas.microsoft.com/office/drawing/2014/main" id="{8CD0CB58-A214-4C34-8CEB-148269F3E382}"/>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6129733" y="492573"/>
            <a:ext cx="4601723" cy="5880796"/>
          </a:xfrm>
          <a:prstGeom prst="rect">
            <a:avLst/>
          </a:prstGeom>
        </p:spPr>
      </p:pic>
      <p:sp>
        <p:nvSpPr>
          <p:cNvPr id="11" name="Rectangle 10">
            <a:extLst>
              <a:ext uri="{FF2B5EF4-FFF2-40B4-BE49-F238E27FC236}">
                <a16:creationId xmlns:a16="http://schemas.microsoft.com/office/drawing/2014/main" id="{AB45A142-4255-493C-8284-5D566C121B1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8FB9660-F42F-4313-BBC4-47C007FE484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68C772B-85D2-468F-8516-C894751288B9}"/>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chemeClr val="bg1"/>
                </a:solidFill>
                <a:latin typeface="+mj-lt"/>
                <a:ea typeface="+mj-ea"/>
                <a:cs typeface="+mj-cs"/>
              </a:rPr>
              <a:t>Let the user control the level of zoom.</a:t>
            </a:r>
          </a:p>
        </p:txBody>
      </p:sp>
    </p:spTree>
    <p:extLst>
      <p:ext uri="{BB962C8B-B14F-4D97-AF65-F5344CB8AC3E}">
        <p14:creationId xmlns:p14="http://schemas.microsoft.com/office/powerpoint/2010/main" val="19520894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4" name="Content Placeholder 3" descr="A screenshot of a cell phone&#10;&#10;Description generated with very high confidence">
            <a:extLst>
              <a:ext uri="{FF2B5EF4-FFF2-40B4-BE49-F238E27FC236}">
                <a16:creationId xmlns:a16="http://schemas.microsoft.com/office/drawing/2014/main" id="{1C3C1892-A22C-4817-9BCF-F9F713FA351C}"/>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153822" y="1008160"/>
            <a:ext cx="6553545" cy="4849622"/>
          </a:xfrm>
          <a:prstGeom prst="rect">
            <a:avLst/>
          </a:prstGeom>
        </p:spPr>
      </p:pic>
      <p:sp>
        <p:nvSpPr>
          <p:cNvPr id="11" name="Rectangle 10">
            <a:extLst>
              <a:ext uri="{FF2B5EF4-FFF2-40B4-BE49-F238E27FC236}">
                <a16:creationId xmlns:a16="http://schemas.microsoft.com/office/drawing/2014/main" id="{1707FC24-6981-43D9-B525-C7832BA2246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7C84D5-0F9C-4D5C-9095-077CFA43C228}"/>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endParaRPr lang="en-US" sz="4800" kern="1200">
              <a:solidFill>
                <a:schemeClr val="bg1"/>
              </a:solidFill>
              <a:latin typeface="+mj-lt"/>
              <a:ea typeface="+mj-ea"/>
              <a:cs typeface="+mj-cs"/>
            </a:endParaRPr>
          </a:p>
        </p:txBody>
      </p:sp>
    </p:spTree>
    <p:extLst>
      <p:ext uri="{BB962C8B-B14F-4D97-AF65-F5344CB8AC3E}">
        <p14:creationId xmlns:p14="http://schemas.microsoft.com/office/powerpoint/2010/main" val="1790684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8D70B121-56F4-4848-B38B-182089D909F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D72A2C9-F3CA-4216-8BAD-FA4C970C3C4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C948073-23B4-47CB-B32A-20D0727BD5F7}"/>
              </a:ext>
            </a:extLst>
          </p:cNvPr>
          <p:cNvSpPr>
            <a:spLocks noGrp="1"/>
          </p:cNvSpPr>
          <p:nvPr>
            <p:ph type="title"/>
          </p:nvPr>
        </p:nvSpPr>
        <p:spPr>
          <a:xfrm>
            <a:off x="838200" y="963877"/>
            <a:ext cx="3494362" cy="4930246"/>
          </a:xfrm>
        </p:spPr>
        <p:txBody>
          <a:bodyPr>
            <a:normAutofit/>
          </a:bodyPr>
          <a:lstStyle/>
          <a:p>
            <a:pPr algn="r"/>
            <a:r>
              <a:rPr lang="en-CA" b="1">
                <a:solidFill>
                  <a:schemeClr val="accent1"/>
                </a:solidFill>
              </a:rPr>
              <a:t>What are UI design patterns ?</a:t>
            </a:r>
            <a:br>
              <a:rPr lang="fr-FR">
                <a:solidFill>
                  <a:schemeClr val="accent1"/>
                </a:solidFill>
              </a:rPr>
            </a:br>
            <a:endParaRPr lang="fr-FR">
              <a:solidFill>
                <a:schemeClr val="accent1"/>
              </a:solidFill>
            </a:endParaRPr>
          </a:p>
        </p:txBody>
      </p:sp>
      <p:sp>
        <p:nvSpPr>
          <p:cNvPr id="3" name="Content Placeholder 2">
            <a:extLst>
              <a:ext uri="{FF2B5EF4-FFF2-40B4-BE49-F238E27FC236}">
                <a16:creationId xmlns:a16="http://schemas.microsoft.com/office/drawing/2014/main" id="{97A4B36C-37EB-4A65-8EF0-9CF186063809}"/>
              </a:ext>
            </a:extLst>
          </p:cNvPr>
          <p:cNvSpPr>
            <a:spLocks noGrp="1"/>
          </p:cNvSpPr>
          <p:nvPr>
            <p:ph idx="1"/>
          </p:nvPr>
        </p:nvSpPr>
        <p:spPr>
          <a:xfrm>
            <a:off x="4976031" y="963877"/>
            <a:ext cx="6377769" cy="4930246"/>
          </a:xfrm>
        </p:spPr>
        <p:txBody>
          <a:bodyPr anchor="ctr">
            <a:normAutofit/>
          </a:bodyPr>
          <a:lstStyle/>
          <a:p>
            <a:r>
              <a:rPr lang="en-CA" sz="2400"/>
              <a:t>A UI design pattern is a reusable solution to a commonly occurring problem you might encounter every day. It is a formalized best practice, a guide or template, that designers, developers, and product managers (and anyone else who touches product) can use to solve common problems when designing a mobile application or system. </a:t>
            </a:r>
            <a:endParaRPr lang="fr-FR" sz="2400"/>
          </a:p>
          <a:p>
            <a:endParaRPr lang="fr-FR" sz="2400"/>
          </a:p>
        </p:txBody>
      </p:sp>
    </p:spTree>
    <p:extLst>
      <p:ext uri="{BB962C8B-B14F-4D97-AF65-F5344CB8AC3E}">
        <p14:creationId xmlns:p14="http://schemas.microsoft.com/office/powerpoint/2010/main" val="31600892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4" name="Content Placeholder 3" descr="A screenshot of a cell phone&#10;&#10;Description generated with very high confidence">
            <a:extLst>
              <a:ext uri="{FF2B5EF4-FFF2-40B4-BE49-F238E27FC236}">
                <a16:creationId xmlns:a16="http://schemas.microsoft.com/office/drawing/2014/main" id="{4AA652F0-7509-40D7-88A0-2987D35BC803}"/>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960660" y="492573"/>
            <a:ext cx="4939869" cy="5880796"/>
          </a:xfrm>
          <a:prstGeom prst="rect">
            <a:avLst/>
          </a:prstGeom>
        </p:spPr>
      </p:pic>
      <p:sp>
        <p:nvSpPr>
          <p:cNvPr id="11" name="Rectangle 10">
            <a:extLst>
              <a:ext uri="{FF2B5EF4-FFF2-40B4-BE49-F238E27FC236}">
                <a16:creationId xmlns:a16="http://schemas.microsoft.com/office/drawing/2014/main" id="{1707FC24-6981-43D9-B525-C7832BA2246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BCA085-0D45-4FEE-B2B3-AAA3364DF46D}"/>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chemeClr val="bg1"/>
                </a:solidFill>
                <a:latin typeface="+mj-lt"/>
                <a:ea typeface="+mj-ea"/>
                <a:cs typeface="+mj-cs"/>
              </a:rPr>
              <a:t>Ask for permissions in-context.</a:t>
            </a:r>
            <a:br>
              <a:rPr lang="en-US" sz="4800" b="1" kern="1200">
                <a:solidFill>
                  <a:schemeClr val="bg1"/>
                </a:solidFill>
                <a:latin typeface="+mj-lt"/>
                <a:ea typeface="+mj-ea"/>
                <a:cs typeface="+mj-cs"/>
              </a:rPr>
            </a:br>
            <a:endParaRPr lang="en-US" sz="4800" kern="1200">
              <a:solidFill>
                <a:schemeClr val="bg1"/>
              </a:solidFill>
              <a:latin typeface="+mj-lt"/>
              <a:ea typeface="+mj-ea"/>
              <a:cs typeface="+mj-cs"/>
            </a:endParaRPr>
          </a:p>
        </p:txBody>
      </p:sp>
    </p:spTree>
    <p:extLst>
      <p:ext uri="{BB962C8B-B14F-4D97-AF65-F5344CB8AC3E}">
        <p14:creationId xmlns:p14="http://schemas.microsoft.com/office/powerpoint/2010/main" val="5257532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4" name="Content Placeholder 3" descr="A screenshot of a computer&#10;&#10;Description generated with high confidence">
            <a:extLst>
              <a:ext uri="{FF2B5EF4-FFF2-40B4-BE49-F238E27FC236}">
                <a16:creationId xmlns:a16="http://schemas.microsoft.com/office/drawing/2014/main" id="{7D4888B5-5F61-4DC7-AFC1-9E128646974B}"/>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153822" y="590371"/>
            <a:ext cx="6553545" cy="5685200"/>
          </a:xfrm>
          <a:prstGeom prst="rect">
            <a:avLst/>
          </a:prstGeom>
        </p:spPr>
      </p:pic>
      <p:sp>
        <p:nvSpPr>
          <p:cNvPr id="11" name="Rectangle 10">
            <a:extLst>
              <a:ext uri="{FF2B5EF4-FFF2-40B4-BE49-F238E27FC236}">
                <a16:creationId xmlns:a16="http://schemas.microsoft.com/office/drawing/2014/main" id="{1707FC24-6981-43D9-B525-C7832BA2246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55B804-A492-41F5-A207-B5345FEC6686}"/>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endParaRPr lang="en-US" sz="4800" kern="1200">
              <a:solidFill>
                <a:schemeClr val="bg1"/>
              </a:solidFill>
              <a:latin typeface="+mj-lt"/>
              <a:ea typeface="+mj-ea"/>
              <a:cs typeface="+mj-cs"/>
            </a:endParaRPr>
          </a:p>
        </p:txBody>
      </p:sp>
    </p:spTree>
    <p:extLst>
      <p:ext uri="{BB962C8B-B14F-4D97-AF65-F5344CB8AC3E}">
        <p14:creationId xmlns:p14="http://schemas.microsoft.com/office/powerpoint/2010/main" val="1174867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logo&#10;&#10;Description generated with high confidence">
            <a:extLst>
              <a:ext uri="{FF2B5EF4-FFF2-40B4-BE49-F238E27FC236}">
                <a16:creationId xmlns:a16="http://schemas.microsoft.com/office/drawing/2014/main" id="{EBB13D74-6B44-4D97-8651-FA93E17B8284}"/>
              </a:ext>
            </a:extLst>
          </p:cNvPr>
          <p:cNvPicPr>
            <a:picLocks noChangeAspect="1"/>
          </p:cNvPicPr>
          <p:nvPr/>
        </p:nvPicPr>
        <p:blipFill rotWithShape="1">
          <a:blip r:embed="rId2">
            <a:extLst>
              <a:ext uri="{28A0092B-C50C-407E-A947-70E740481C1C}">
                <a14:useLocalDpi xmlns:a14="http://schemas.microsoft.com/office/drawing/2010/main" val="0"/>
              </a:ext>
            </a:extLst>
          </a:blip>
          <a:srcRect l="7672" r="18890" b="1"/>
          <a:stretch/>
        </p:blipFill>
        <p:spPr>
          <a:xfrm>
            <a:off x="6090613" y="640082"/>
            <a:ext cx="5461724" cy="5577837"/>
          </a:xfrm>
          <a:prstGeom prst="rect">
            <a:avLst/>
          </a:prstGeom>
          <a:effectLst/>
        </p:spPr>
      </p:pic>
      <p:sp>
        <p:nvSpPr>
          <p:cNvPr id="2" name="Title 1">
            <a:extLst>
              <a:ext uri="{FF2B5EF4-FFF2-40B4-BE49-F238E27FC236}">
                <a16:creationId xmlns:a16="http://schemas.microsoft.com/office/drawing/2014/main" id="{06DD8A7D-F7E4-4CD6-A5B1-E5037226C927}"/>
              </a:ext>
            </a:extLst>
          </p:cNvPr>
          <p:cNvSpPr>
            <a:spLocks noGrp="1"/>
          </p:cNvSpPr>
          <p:nvPr>
            <p:ph type="title"/>
          </p:nvPr>
        </p:nvSpPr>
        <p:spPr>
          <a:xfrm>
            <a:off x="648929" y="629266"/>
            <a:ext cx="5127031" cy="1676603"/>
          </a:xfrm>
        </p:spPr>
        <p:txBody>
          <a:bodyPr>
            <a:normAutofit/>
          </a:bodyPr>
          <a:lstStyle/>
          <a:p>
            <a:r>
              <a:rPr lang="en-US" b="1" dirty="0"/>
              <a:t>Value sensitive design.-</a:t>
            </a:r>
            <a:endParaRPr lang="fr-FR" dirty="0"/>
          </a:p>
        </p:txBody>
      </p:sp>
      <p:sp>
        <p:nvSpPr>
          <p:cNvPr id="3" name="Content Placeholder 2">
            <a:extLst>
              <a:ext uri="{FF2B5EF4-FFF2-40B4-BE49-F238E27FC236}">
                <a16:creationId xmlns:a16="http://schemas.microsoft.com/office/drawing/2014/main" id="{8484A9FC-00EB-4DAB-AD64-E66B2A2B12C7}"/>
              </a:ext>
            </a:extLst>
          </p:cNvPr>
          <p:cNvSpPr>
            <a:spLocks noGrp="1"/>
          </p:cNvSpPr>
          <p:nvPr>
            <p:ph idx="1"/>
          </p:nvPr>
        </p:nvSpPr>
        <p:spPr>
          <a:xfrm>
            <a:off x="648930" y="2438400"/>
            <a:ext cx="5127029" cy="3785419"/>
          </a:xfrm>
        </p:spPr>
        <p:txBody>
          <a:bodyPr>
            <a:normAutofit/>
          </a:bodyPr>
          <a:lstStyle/>
          <a:p>
            <a:r>
              <a:rPr lang="en-US" dirty="0"/>
              <a:t>It’s an approach to create technology that takes into account human values or needs. </a:t>
            </a:r>
            <a:endParaRPr lang="fr-FR" dirty="0"/>
          </a:p>
        </p:txBody>
      </p:sp>
    </p:spTree>
    <p:extLst>
      <p:ext uri="{BB962C8B-B14F-4D97-AF65-F5344CB8AC3E}">
        <p14:creationId xmlns:p14="http://schemas.microsoft.com/office/powerpoint/2010/main" val="2892298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B0DF90E-6BAD-4E82-8FDF-717C9A35737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3">
            <a:extLst>
              <a:ext uri="{FF2B5EF4-FFF2-40B4-BE49-F238E27FC236}">
                <a16:creationId xmlns:a16="http://schemas.microsoft.com/office/drawing/2014/main" id="{13DCC859-0434-4BB8-B6C5-09C88AE698F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1">
            <a:extLst>
              <a:ext uri="{FF2B5EF4-FFF2-40B4-BE49-F238E27FC236}">
                <a16:creationId xmlns:a16="http://schemas.microsoft.com/office/drawing/2014/main" id="{08E7ACFB-B791-4C23-8B17-013FEDC09A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E81A88A-C0BC-42E5-92EA-584FA5A84CFA}"/>
              </a:ext>
            </a:extLst>
          </p:cNvPr>
          <p:cNvSpPr>
            <a:spLocks noGrp="1"/>
          </p:cNvSpPr>
          <p:nvPr>
            <p:ph type="title"/>
          </p:nvPr>
        </p:nvSpPr>
        <p:spPr>
          <a:xfrm>
            <a:off x="833002" y="365125"/>
            <a:ext cx="10520702" cy="1325563"/>
          </a:xfrm>
        </p:spPr>
        <p:txBody>
          <a:bodyPr>
            <a:normAutofit/>
          </a:bodyPr>
          <a:lstStyle/>
          <a:p>
            <a:endParaRPr lang="fr-F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2969367225"/>
              </p:ext>
            </p:extLst>
          </p:nvPr>
        </p:nvGraphicFramePr>
        <p:xfrm>
          <a:off x="838200" y="2022475"/>
          <a:ext cx="10515600" cy="4154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46383829"/>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DB66F6E8-4D4A-4907-940A-774703A2D0F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16005" y="5367908"/>
            <a:ext cx="3175996" cy="1490093"/>
          </a:xfrm>
          <a:custGeom>
            <a:avLst/>
            <a:gdLst>
              <a:gd name="connsiteX0" fmla="*/ 2485888 w 3175996"/>
              <a:gd name="connsiteY0" fmla="*/ 1490093 h 1490093"/>
              <a:gd name="connsiteX1" fmla="*/ 0 w 3175996"/>
              <a:gd name="connsiteY1" fmla="*/ 1490093 h 1490093"/>
              <a:gd name="connsiteX2" fmla="*/ 0 w 3175996"/>
              <a:gd name="connsiteY2" fmla="*/ 0 h 1490093"/>
              <a:gd name="connsiteX3" fmla="*/ 3175996 w 3175996"/>
              <a:gd name="connsiteY3" fmla="*/ 0 h 1490093"/>
            </a:gdLst>
            <a:ahLst/>
            <a:cxnLst>
              <a:cxn ang="0">
                <a:pos x="connsiteX0" y="connsiteY0"/>
              </a:cxn>
              <a:cxn ang="0">
                <a:pos x="connsiteX1" y="connsiteY1"/>
              </a:cxn>
              <a:cxn ang="0">
                <a:pos x="connsiteX2" y="connsiteY2"/>
              </a:cxn>
              <a:cxn ang="0">
                <a:pos x="connsiteX3" y="connsiteY3"/>
              </a:cxn>
            </a:cxnLst>
            <a:rect l="l" t="t" r="r" b="b"/>
            <a:pathLst>
              <a:path w="3175996" h="1490093">
                <a:moveTo>
                  <a:pt x="2485888" y="1490093"/>
                </a:moveTo>
                <a:lnTo>
                  <a:pt x="0" y="1490093"/>
                </a:lnTo>
                <a:lnTo>
                  <a:pt x="0" y="0"/>
                </a:lnTo>
                <a:lnTo>
                  <a:pt x="3175996"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Freeform: Shape 11">
            <a:extLst>
              <a:ext uri="{FF2B5EF4-FFF2-40B4-BE49-F238E27FC236}">
                <a16:creationId xmlns:a16="http://schemas.microsoft.com/office/drawing/2014/main" id="{8F1F5A56-E82B-4FD5-9025-B72896FFBB6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262" y="5367908"/>
            <a:ext cx="9566296" cy="1490093"/>
          </a:xfrm>
          <a:custGeom>
            <a:avLst/>
            <a:gdLst>
              <a:gd name="connsiteX0" fmla="*/ 0 w 9566296"/>
              <a:gd name="connsiteY0" fmla="*/ 0 h 1490093"/>
              <a:gd name="connsiteX1" fmla="*/ 405267 w 9566296"/>
              <a:gd name="connsiteY1" fmla="*/ 0 h 1490093"/>
              <a:gd name="connsiteX2" fmla="*/ 631857 w 9566296"/>
              <a:gd name="connsiteY2" fmla="*/ 0 h 1490093"/>
              <a:gd name="connsiteX3" fmla="*/ 2451761 w 9566296"/>
              <a:gd name="connsiteY3" fmla="*/ 0 h 1490093"/>
              <a:gd name="connsiteX4" fmla="*/ 2901880 w 9566296"/>
              <a:gd name="connsiteY4" fmla="*/ 0 h 1490093"/>
              <a:gd name="connsiteX5" fmla="*/ 3641106 w 9566296"/>
              <a:gd name="connsiteY5" fmla="*/ 0 h 1490093"/>
              <a:gd name="connsiteX6" fmla="*/ 9566296 w 9566296"/>
              <a:gd name="connsiteY6" fmla="*/ 0 h 1490093"/>
              <a:gd name="connsiteX7" fmla="*/ 8876188 w 9566296"/>
              <a:gd name="connsiteY7" fmla="*/ 1490093 h 1490093"/>
              <a:gd name="connsiteX8" fmla="*/ 631857 w 9566296"/>
              <a:gd name="connsiteY8" fmla="*/ 1490093 h 1490093"/>
              <a:gd name="connsiteX9" fmla="*/ 405267 w 9566296"/>
              <a:gd name="connsiteY9" fmla="*/ 1490093 h 1490093"/>
              <a:gd name="connsiteX10" fmla="*/ 0 w 9566296"/>
              <a:gd name="connsiteY10"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66296" h="1490093">
                <a:moveTo>
                  <a:pt x="0" y="0"/>
                </a:moveTo>
                <a:lnTo>
                  <a:pt x="405267" y="0"/>
                </a:lnTo>
                <a:lnTo>
                  <a:pt x="631857" y="0"/>
                </a:lnTo>
                <a:lnTo>
                  <a:pt x="2451761" y="0"/>
                </a:lnTo>
                <a:lnTo>
                  <a:pt x="2901880" y="0"/>
                </a:lnTo>
                <a:lnTo>
                  <a:pt x="3641106" y="0"/>
                </a:lnTo>
                <a:lnTo>
                  <a:pt x="9566296" y="0"/>
                </a:lnTo>
                <a:lnTo>
                  <a:pt x="8876188" y="1490093"/>
                </a:lnTo>
                <a:lnTo>
                  <a:pt x="631857" y="1490093"/>
                </a:lnTo>
                <a:lnTo>
                  <a:pt x="405267" y="1490093"/>
                </a:lnTo>
                <a:lnTo>
                  <a:pt x="0" y="1490093"/>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0518AE3C-FB67-4A6E-82AF-608C7D29E495}"/>
              </a:ext>
            </a:extLst>
          </p:cNvPr>
          <p:cNvSpPr>
            <a:spLocks noGrp="1"/>
          </p:cNvSpPr>
          <p:nvPr>
            <p:ph type="title"/>
          </p:nvPr>
        </p:nvSpPr>
        <p:spPr>
          <a:xfrm>
            <a:off x="838200" y="5529884"/>
            <a:ext cx="8078342" cy="1096331"/>
          </a:xfrm>
        </p:spPr>
        <p:txBody>
          <a:bodyPr>
            <a:normAutofit/>
          </a:bodyPr>
          <a:lstStyle/>
          <a:p>
            <a:endParaRPr lang="fr-F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1590419511"/>
              </p:ext>
            </p:extLst>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12461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3B0DF90E-6BAD-4E82-8FDF-717C9A35737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3">
            <a:extLst>
              <a:ext uri="{FF2B5EF4-FFF2-40B4-BE49-F238E27FC236}">
                <a16:creationId xmlns:a16="http://schemas.microsoft.com/office/drawing/2014/main" id="{13DCC859-0434-4BB8-B6C5-09C88AE698F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1">
            <a:extLst>
              <a:ext uri="{FF2B5EF4-FFF2-40B4-BE49-F238E27FC236}">
                <a16:creationId xmlns:a16="http://schemas.microsoft.com/office/drawing/2014/main" id="{08E7ACFB-B791-4C23-8B17-013FEDC09A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01577F6-D973-4E45-8AD6-990A93227BEF}"/>
              </a:ext>
            </a:extLst>
          </p:cNvPr>
          <p:cNvSpPr>
            <a:spLocks noGrp="1"/>
          </p:cNvSpPr>
          <p:nvPr>
            <p:ph type="title"/>
          </p:nvPr>
        </p:nvSpPr>
        <p:spPr>
          <a:xfrm>
            <a:off x="833002" y="365125"/>
            <a:ext cx="10520702" cy="1325563"/>
          </a:xfrm>
        </p:spPr>
        <p:txBody>
          <a:bodyPr>
            <a:normAutofit/>
          </a:bodyPr>
          <a:lstStyle/>
          <a:p>
            <a:endParaRPr lang="fr-FR"/>
          </a:p>
        </p:txBody>
      </p:sp>
      <p:graphicFrame>
        <p:nvGraphicFramePr>
          <p:cNvPr id="19" name="Content Placeholder 2"/>
          <p:cNvGraphicFramePr>
            <a:graphicFrameLocks noGrp="1"/>
          </p:cNvGraphicFramePr>
          <p:nvPr>
            <p:ph idx="1"/>
            <p:extLst>
              <p:ext uri="{D42A27DB-BD31-4B8C-83A1-F6EECF244321}">
                <p14:modId xmlns:p14="http://schemas.microsoft.com/office/powerpoint/2010/main" val="2326206880"/>
              </p:ext>
            </p:extLst>
          </p:nvPr>
        </p:nvGraphicFramePr>
        <p:xfrm>
          <a:off x="838200" y="2022475"/>
          <a:ext cx="10515600" cy="4154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23985135"/>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TotalTime>
  <Words>731</Words>
  <Application>Microsoft Office PowerPoint</Application>
  <PresentationFormat>Widescreen</PresentationFormat>
  <Paragraphs>84</Paragraphs>
  <Slides>51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51</vt:i4>
      </vt:variant>
    </vt:vector>
  </HeadingPairs>
  <TitlesOfParts>
    <vt:vector size="55" baseType="lpstr">
      <vt:lpstr>Arial</vt:lpstr>
      <vt:lpstr>Calibri</vt:lpstr>
      <vt:lpstr>Calibri Light</vt:lpstr>
      <vt:lpstr>Office Theme</vt:lpstr>
      <vt:lpstr>UI Design Analysis</vt:lpstr>
      <vt:lpstr>PowerPoint Presentation</vt:lpstr>
      <vt:lpstr>Simple work ?</vt:lpstr>
      <vt:lpstr>What’s UI design ?</vt:lpstr>
      <vt:lpstr>What are UI design patterns ? </vt:lpstr>
      <vt:lpstr>Value sensitive design.-</vt:lpstr>
      <vt:lpstr>PowerPoint Presentation</vt:lpstr>
      <vt:lpstr>PowerPoint Presentation</vt:lpstr>
      <vt:lpstr>PowerPoint Presentation</vt:lpstr>
      <vt:lpstr>PowerPoint Presentation</vt:lpstr>
      <vt:lpstr>Why do we care ?</vt:lpstr>
      <vt:lpstr>New Usability Principles for apps.-        </vt:lpstr>
      <vt:lpstr>CHAPTERS</vt:lpstr>
      <vt:lpstr>Chapter 1: App navigation and exploration</vt:lpstr>
      <vt:lpstr>Organize and label menu categories to be user-friendly. </vt:lpstr>
      <vt:lpstr>Allow users to "go back" easily in one step. </vt:lpstr>
      <vt:lpstr>PowerPoint Presentation</vt:lpstr>
      <vt:lpstr>Make it easy to manually change location. </vt:lpstr>
      <vt:lpstr>Create frictionless transitions between mobile apps and the mobile web </vt:lpstr>
      <vt:lpstr>PowerPoint Presentation</vt:lpstr>
      <vt:lpstr>Chapter 2: In-App Search </vt:lpstr>
      <vt:lpstr>Prominently display the search field. </vt:lpstr>
      <vt:lpstr>Use effective search indexing.</vt:lpstr>
      <vt:lpstr>Provide filter and sort options. </vt:lpstr>
      <vt:lpstr>Provide filter and sort options. </vt:lpstr>
      <vt:lpstr>Chapter 3: Commerce and conversions</vt:lpstr>
      <vt:lpstr>Provide previous search and purchase information. </vt:lpstr>
      <vt:lpstr>Allow user reviews to be viewed and filtered.</vt:lpstr>
      <vt:lpstr>Enable comparison shopping features.</vt:lpstr>
      <vt:lpstr>PowerPoint Presentation</vt:lpstr>
      <vt:lpstr>Provide multiple third-party payment options. </vt:lpstr>
      <vt:lpstr>Make it easy to add and manage payment methods. </vt:lpstr>
      <vt:lpstr>PowerPoint Presentation</vt:lpstr>
      <vt:lpstr>Chapter 4 : Registration </vt:lpstr>
      <vt:lpstr>Provide clear utility before asking users to register. </vt:lpstr>
      <vt:lpstr>Differentiate "sign in" from "sign up."</vt:lpstr>
      <vt:lpstr>Make password authentication a frictionless experience.</vt:lpstr>
      <vt:lpstr>Chapter 5 : Form Entry </vt:lpstr>
      <vt:lpstr> Build user-friendly forms.</vt:lpstr>
      <vt:lpstr>Communicate form errors in real time.</vt:lpstr>
      <vt:lpstr>Match the keyboard with the required text inputs.</vt:lpstr>
      <vt:lpstr>20. Provide helpful information in context in forms. </vt:lpstr>
      <vt:lpstr>Chapter 6: Usability and Comprehension</vt:lpstr>
      <vt:lpstr>Speak the same language as your users.</vt:lpstr>
      <vt:lpstr>Provide text labels and visual keys to clarify visual information. </vt:lpstr>
      <vt:lpstr>Be responsive with visual feedback after significant actions.</vt:lpstr>
      <vt:lpstr>PowerPoint Presentation</vt:lpstr>
      <vt:lpstr>Let the user control the level of zoom.</vt:lpstr>
      <vt:lpstr>PowerPoint Presentation</vt:lpstr>
      <vt:lpstr>Ask for permissions in-context.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UI Design Analysis</dc:title>
  <dc:creator>Roberto Andres</dc:creator>
  <cp:lastModifiedBy>Roberto Andres</cp:lastModifiedBy>
  <cp:revision>8</cp:revision>
  <dcterms:created xsi:type="dcterms:W3CDTF">2017-10-18T18:13:22Z</dcterms:created>
  <dcterms:modified xsi:type="dcterms:W3CDTF">2017-10-18T19:52:53Z</dcterms:modified>
</cp:coreProperties>
</file>